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94789" r:id="rId8"/>
    <p:sldMasterId id="2147496432" r:id="rId9"/>
    <p:sldMasterId id="2147496462" r:id="rId10"/>
    <p:sldMasterId id="2147496617" r:id="rId11"/>
    <p:sldMasterId id="2147496645" r:id="rId12"/>
    <p:sldMasterId id="2147496904" r:id="rId13"/>
    <p:sldMasterId id="2147497308" r:id="rId14"/>
    <p:sldMasterId id="2147497310" r:id="rId15"/>
    <p:sldMasterId id="2147497312" r:id="rId16"/>
    <p:sldMasterId id="2147497324" r:id="rId17"/>
    <p:sldMasterId id="2147497336" r:id="rId18"/>
    <p:sldMasterId id="2147497348" r:id="rId19"/>
    <p:sldMasterId id="2147497361" r:id="rId20"/>
    <p:sldMasterId id="2147497373" r:id="rId21"/>
    <p:sldMasterId id="2147497385" r:id="rId22"/>
  </p:sldMasterIdLst>
  <p:notesMasterIdLst>
    <p:notesMasterId r:id="rId53"/>
  </p:notesMasterIdLst>
  <p:sldIdLst>
    <p:sldId id="331" r:id="rId23"/>
    <p:sldId id="980" r:id="rId24"/>
    <p:sldId id="330" r:id="rId25"/>
    <p:sldId id="2657" r:id="rId26"/>
    <p:sldId id="262" r:id="rId27"/>
    <p:sldId id="2876" r:id="rId28"/>
    <p:sldId id="2889" r:id="rId29"/>
    <p:sldId id="258" r:id="rId30"/>
    <p:sldId id="259" r:id="rId31"/>
    <p:sldId id="260" r:id="rId32"/>
    <p:sldId id="261" r:id="rId33"/>
    <p:sldId id="264" r:id="rId34"/>
    <p:sldId id="2891" r:id="rId35"/>
    <p:sldId id="263" r:id="rId36"/>
    <p:sldId id="2872" r:id="rId37"/>
    <p:sldId id="2871" r:id="rId38"/>
    <p:sldId id="2883" r:id="rId39"/>
    <p:sldId id="2862" r:id="rId40"/>
    <p:sldId id="2874" r:id="rId41"/>
    <p:sldId id="2881" r:id="rId42"/>
    <p:sldId id="2887" r:id="rId43"/>
    <p:sldId id="2867" r:id="rId44"/>
    <p:sldId id="2878" r:id="rId45"/>
    <p:sldId id="2880" r:id="rId46"/>
    <p:sldId id="2869" r:id="rId47"/>
    <p:sldId id="2861" r:id="rId48"/>
    <p:sldId id="2885" r:id="rId49"/>
    <p:sldId id="257" r:id="rId50"/>
    <p:sldId id="899" r:id="rId51"/>
    <p:sldId id="256" r:id="rId52"/>
  </p:sldIdLst>
  <p:sldSz cx="13004800" cy="9753600"/>
  <p:notesSz cx="6858000" cy="9144000"/>
  <p:embeddedFontLst>
    <p:embeddedFont>
      <p:font typeface="The Hand" panose="020B0604020202020204" charset="0"/>
      <p:regular r:id="rId54"/>
      <p:bold r:id="rId55"/>
    </p:embeddedFont>
    <p:embeddedFont>
      <p:font typeface="Avenir Next LT Pro" panose="020B0604020202020204" charset="0"/>
      <p:regular r:id="rId56"/>
      <p:bold r:id="rId57"/>
      <p:italic r:id="rId58"/>
      <p:boldItalic r:id="rId59"/>
    </p:embeddedFont>
    <p:embeddedFont>
      <p:font typeface="Calisto MT" panose="02040603050505030304" pitchFamily="18" charset="0"/>
      <p:regular r:id="rId60"/>
      <p:bold r:id="rId61"/>
      <p:italic r:id="rId62"/>
      <p:boldItalic r:id="rId63"/>
    </p:embeddedFont>
    <p:embeddedFont>
      <p:font typeface="Informal Roman" panose="030604020304060B0204" pitchFamily="66" charset="0"/>
      <p:regular r:id="rId64"/>
    </p:embeddedFont>
    <p:embeddedFont>
      <p:font typeface="Tenorite" panose="020B0604020202020204" charset="0"/>
      <p:regular r:id="rId65"/>
      <p:bold r:id="rId66"/>
      <p:italic r:id="rId67"/>
      <p:boldItalic r:id="rId68"/>
    </p:embeddedFont>
    <p:embeddedFont>
      <p:font typeface="Segoe UI Semilight" panose="020B0402040204020203" pitchFamily="34" charset="0"/>
      <p:regular r:id="rId69"/>
      <p:italic r:id="rId70"/>
    </p:embeddedFont>
    <p:embeddedFont>
      <p:font typeface="Wingdings 3" panose="05040102010807070707" pitchFamily="18" charset="2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Arial Nova" panose="020B0604020202020204" charset="0"/>
      <p:regular r:id="rId76"/>
      <p:bold r:id="rId77"/>
      <p:italic r:id="rId78"/>
      <p:boldItalic r:id="rId79"/>
    </p:embeddedFont>
    <p:embeddedFont>
      <p:font typeface="Algerian" panose="04020705040A02060702" pitchFamily="82" charset="0"/>
      <p:regular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Georgia" panose="02040502050405020303" pitchFamily="18" charset="0"/>
      <p:regular r:id="rId85"/>
      <p:bold r:id="rId86"/>
      <p:italic r:id="rId87"/>
      <p:boldItalic r:id="rId88"/>
    </p:embeddedFont>
    <p:embeddedFont>
      <p:font typeface="Helvetica Neue" panose="020B0604020202020204" charset="0"/>
      <p:regular r:id="rId89"/>
      <p:bold r:id="rId90"/>
      <p:italic r:id="rId91"/>
      <p:boldItalic r:id="rId92"/>
    </p:embeddedFont>
    <p:embeddedFont>
      <p:font typeface="Georgia Pro" panose="020B0604020202020204" charset="0"/>
      <p:regular r:id="rId93"/>
      <p:bold r:id="rId94"/>
      <p:italic r:id="rId95"/>
      <p:boldItalic r:id="rId96"/>
    </p:embeddedFont>
    <p:embeddedFont>
      <p:font typeface="ADLaM Display" panose="020B0604020202020204" charset="0"/>
      <p:regular r:id="rId97"/>
    </p:embeddedFont>
    <p:embeddedFont>
      <p:font typeface="Rockwell" panose="02060603020205020403" pitchFamily="18" charset="0"/>
      <p:regular r:id="rId98"/>
      <p:bold r:id="rId99"/>
      <p:italic r:id="rId100"/>
      <p:boldItalic r:id="rId101"/>
    </p:embeddedFont>
    <p:embeddedFont>
      <p:font typeface="Gill Sans Nova" panose="020B0604020202020204" charset="0"/>
      <p:regular r:id="rId102"/>
      <p:bold r:id="rId103"/>
      <p:italic r:id="rId104"/>
      <p:boldItalic r:id="rId105"/>
    </p:embeddedFont>
    <p:embeddedFont>
      <p:font typeface="Calibri Light" panose="020F0302020204030204" pitchFamily="34" charset="0"/>
      <p:regular r:id="rId106"/>
      <p:italic r:id="rId107"/>
    </p:embeddedFont>
    <p:embeddedFont>
      <p:font typeface="Trebuchet MS" panose="020B0603020202020204" pitchFamily="34" charset="0"/>
      <p:regular r:id="rId108"/>
      <p:bold r:id="rId109"/>
      <p:italic r:id="rId110"/>
      <p:boldItalic r:id="rId111"/>
    </p:embeddedFont>
    <p:embeddedFont>
      <p:font typeface="Bookman Old Style" panose="02050604050505020204" pitchFamily="18" charset="0"/>
      <p:regular r:id="rId112"/>
      <p:bold r:id="rId113"/>
      <p:italic r:id="rId114"/>
      <p:boldItalic r:id="rId115"/>
    </p:embeddedFont>
    <p:embeddedFont>
      <p:font typeface="Segoe UI" panose="020B0502040204020203" pitchFamily="34" charset="0"/>
      <p:regular r:id="rId116"/>
      <p:bold r:id="rId117"/>
      <p:italic r:id="rId118"/>
      <p:boldItalic r:id="rId119"/>
    </p:embeddedFont>
    <p:embeddedFont>
      <p:font typeface="Agency FB" panose="020B0503020202020204" pitchFamily="34" charset="0"/>
      <p:regular r:id="rId120"/>
      <p:bold r:id="rId121"/>
    </p:embeddedFont>
    <p:embeddedFont>
      <p:font typeface="Century Gothic" panose="020B0502020202020204" pitchFamily="34" charset="0"/>
      <p:regular r:id="rId122"/>
      <p:bold r:id="rId123"/>
      <p:italic r:id="rId124"/>
      <p:boldItalic r:id="rId125"/>
    </p:embeddedFont>
    <p:embeddedFont>
      <p:font typeface="Wingdings 2" panose="05020102010507070707" pitchFamily="18" charset="2"/>
      <p:regular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MMA JOHNSON" initials="" lastIdx="1" clrIdx="1"/>
  <p:cmAuthor id="1" name="rebecca lima" initials="rl" lastIdx="1" clrIdx="5">
    <p:extLst>
      <p:ext uri="{19B8F6BF-5375-455C-9EA6-DF929625EA0E}">
        <p15:presenceInfo xmlns:p15="http://schemas.microsoft.com/office/powerpoint/2012/main" userId="836ae0d99c40f954" providerId="Windows Live"/>
      </p:ext>
    </p:extLst>
  </p:cmAuthor>
  <p:cmAuthor id="2" name="Ashley Butler" initials="AB" lastIdx="2" clrIdx="6">
    <p:extLst>
      <p:ext uri="{19B8F6BF-5375-455C-9EA6-DF929625EA0E}">
        <p15:presenceInfo xmlns:p15="http://schemas.microsoft.com/office/powerpoint/2012/main" userId="S::butler.ashley@somersetcollegeprep.org::3bbca881-3c6f-4abc-94a3-40b7cb85ee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66"/>
    <a:srgbClr val="FF006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8A44E1-8404-E487-52F1-6559AFA25893}" v="1" dt="2023-08-17T17:48:43.797"/>
    <p1510:client id="{8541D167-92AD-48D8-98AA-6EE9AB8BA242}" v="3" dt="2023-08-17T12:17:10.879"/>
    <p1510:client id="{8FEFFEBD-9DF7-4FD4-9637-1F0ADF124815}" v="2" dt="2023-08-17T12:47:22.843"/>
    <p1510:client id="{CFC1FF0B-9A33-0F99-BFF8-1A77920C7A9E}" v="7" dt="2023-08-17T12:36:19.196"/>
    <p1510:client id="{D5168666-93A4-4391-9DD9-FD56FAB348F6}" v="7" dt="2023-08-16T12:22:09.442"/>
  </p1510:revLst>
</p1510:revInfo>
</file>

<file path=ppt/tableStyles.xml><?xml version="1.0" encoding="utf-8"?>
<a:tblStyleLst xmlns:a="http://schemas.openxmlformats.org/drawingml/2006/main" def="{C7E8CD22-AA27-428D-8762-F23AEEC335BA}">
  <a:tblStyle styleId="{C7E8CD22-AA27-428D-8762-F23AEEC335B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072"/>
        <p:guide pos="409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4.fntdata"/><Relationship Id="rId21" Type="http://schemas.openxmlformats.org/officeDocument/2006/relationships/slideMaster" Target="slideMasters/slideMaster14.xml"/><Relationship Id="rId42" Type="http://schemas.openxmlformats.org/officeDocument/2006/relationships/slide" Target="slides/slide20.xml"/><Relationship Id="rId63" Type="http://schemas.openxmlformats.org/officeDocument/2006/relationships/font" Target="fonts/font10.fntdata"/><Relationship Id="rId84" Type="http://schemas.openxmlformats.org/officeDocument/2006/relationships/font" Target="fonts/font31.fntdata"/><Relationship Id="rId16" Type="http://schemas.openxmlformats.org/officeDocument/2006/relationships/slideMaster" Target="slideMasters/slideMaster9.xml"/><Relationship Id="rId107" Type="http://schemas.openxmlformats.org/officeDocument/2006/relationships/font" Target="fonts/font54.fntdata"/><Relationship Id="rId11" Type="http://schemas.openxmlformats.org/officeDocument/2006/relationships/slideMaster" Target="slideMasters/slideMaster4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102" Type="http://schemas.openxmlformats.org/officeDocument/2006/relationships/font" Target="fonts/font49.fntdata"/><Relationship Id="rId123" Type="http://schemas.openxmlformats.org/officeDocument/2006/relationships/font" Target="fonts/font70.fntdata"/><Relationship Id="rId128" Type="http://schemas.openxmlformats.org/officeDocument/2006/relationships/presProps" Target="presProps.xml"/><Relationship Id="rId5" Type="http://schemas.openxmlformats.org/officeDocument/2006/relationships/customXml" Target="../customXml/item5.xml"/><Relationship Id="rId90" Type="http://schemas.openxmlformats.org/officeDocument/2006/relationships/font" Target="fonts/font37.fntdata"/><Relationship Id="rId95" Type="http://schemas.openxmlformats.org/officeDocument/2006/relationships/font" Target="fonts/font42.fntdata"/><Relationship Id="rId22" Type="http://schemas.openxmlformats.org/officeDocument/2006/relationships/slideMaster" Target="slideMasters/slideMaster15.xml"/><Relationship Id="rId27" Type="http://schemas.openxmlformats.org/officeDocument/2006/relationships/slide" Target="slides/slide5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113" Type="http://schemas.openxmlformats.org/officeDocument/2006/relationships/font" Target="fonts/font60.fntdata"/><Relationship Id="rId118" Type="http://schemas.openxmlformats.org/officeDocument/2006/relationships/font" Target="fonts/font65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12" Type="http://schemas.openxmlformats.org/officeDocument/2006/relationships/slideMaster" Target="slideMasters/slideMaster5.xml"/><Relationship Id="rId17" Type="http://schemas.openxmlformats.org/officeDocument/2006/relationships/slideMaster" Target="slideMasters/slideMaster10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59" Type="http://schemas.openxmlformats.org/officeDocument/2006/relationships/font" Target="fonts/font6.fntdata"/><Relationship Id="rId103" Type="http://schemas.openxmlformats.org/officeDocument/2006/relationships/font" Target="fonts/font50.fntdata"/><Relationship Id="rId108" Type="http://schemas.openxmlformats.org/officeDocument/2006/relationships/font" Target="fonts/font55.fntdata"/><Relationship Id="rId124" Type="http://schemas.openxmlformats.org/officeDocument/2006/relationships/font" Target="fonts/font71.fntdata"/><Relationship Id="rId129" Type="http://schemas.openxmlformats.org/officeDocument/2006/relationships/viewProps" Target="viewProps.xml"/><Relationship Id="rId54" Type="http://schemas.openxmlformats.org/officeDocument/2006/relationships/font" Target="fonts/font1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91" Type="http://schemas.openxmlformats.org/officeDocument/2006/relationships/font" Target="fonts/font38.fntdata"/><Relationship Id="rId96" Type="http://schemas.openxmlformats.org/officeDocument/2006/relationships/font" Target="fonts/font43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49" Type="http://schemas.openxmlformats.org/officeDocument/2006/relationships/slide" Target="slides/slide27.xml"/><Relationship Id="rId114" Type="http://schemas.openxmlformats.org/officeDocument/2006/relationships/font" Target="fonts/font61.fntdata"/><Relationship Id="rId119" Type="http://schemas.openxmlformats.org/officeDocument/2006/relationships/font" Target="fonts/font66.fntdata"/><Relationship Id="rId44" Type="http://schemas.openxmlformats.org/officeDocument/2006/relationships/slide" Target="slides/slide22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81" Type="http://schemas.openxmlformats.org/officeDocument/2006/relationships/font" Target="fonts/font28.fntdata"/><Relationship Id="rId86" Type="http://schemas.openxmlformats.org/officeDocument/2006/relationships/font" Target="fonts/font33.fntdata"/><Relationship Id="rId130" Type="http://schemas.openxmlformats.org/officeDocument/2006/relationships/theme" Target="theme/theme1.xml"/><Relationship Id="rId13" Type="http://schemas.openxmlformats.org/officeDocument/2006/relationships/slideMaster" Target="slideMasters/slideMaster6.xml"/><Relationship Id="rId18" Type="http://schemas.openxmlformats.org/officeDocument/2006/relationships/slideMaster" Target="slideMasters/slideMaster11.xml"/><Relationship Id="rId39" Type="http://schemas.openxmlformats.org/officeDocument/2006/relationships/slide" Target="slides/slide17.xml"/><Relationship Id="rId109" Type="http://schemas.openxmlformats.org/officeDocument/2006/relationships/font" Target="fonts/font56.fntdata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97" Type="http://schemas.openxmlformats.org/officeDocument/2006/relationships/font" Target="fonts/font44.fntdata"/><Relationship Id="rId104" Type="http://schemas.openxmlformats.org/officeDocument/2006/relationships/font" Target="fonts/font51.fntdata"/><Relationship Id="rId120" Type="http://schemas.openxmlformats.org/officeDocument/2006/relationships/font" Target="fonts/font67.fntdata"/><Relationship Id="rId125" Type="http://schemas.openxmlformats.org/officeDocument/2006/relationships/font" Target="fonts/font72.fntdata"/><Relationship Id="rId7" Type="http://schemas.openxmlformats.org/officeDocument/2006/relationships/customXml" Target="../customXml/item7.xml"/><Relationship Id="rId71" Type="http://schemas.openxmlformats.org/officeDocument/2006/relationships/font" Target="fonts/font18.fntdata"/><Relationship Id="rId92" Type="http://schemas.openxmlformats.org/officeDocument/2006/relationships/font" Target="fonts/font3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font" Target="fonts/font13.fntdata"/><Relationship Id="rId87" Type="http://schemas.openxmlformats.org/officeDocument/2006/relationships/font" Target="fonts/font34.fntdata"/><Relationship Id="rId110" Type="http://schemas.openxmlformats.org/officeDocument/2006/relationships/font" Target="fonts/font57.fntdata"/><Relationship Id="rId115" Type="http://schemas.openxmlformats.org/officeDocument/2006/relationships/font" Target="fonts/font62.fntdata"/><Relationship Id="rId131" Type="http://schemas.openxmlformats.org/officeDocument/2006/relationships/tableStyles" Target="tableStyles.xml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Master" Target="slideMasters/slideMaster12.xml"/><Relationship Id="rId14" Type="http://schemas.openxmlformats.org/officeDocument/2006/relationships/slideMaster" Target="slideMasters/slideMaster7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56" Type="http://schemas.openxmlformats.org/officeDocument/2006/relationships/font" Target="fonts/font3.fntdata"/><Relationship Id="rId77" Type="http://schemas.openxmlformats.org/officeDocument/2006/relationships/font" Target="fonts/font24.fntdata"/><Relationship Id="rId100" Type="http://schemas.openxmlformats.org/officeDocument/2006/relationships/font" Target="fonts/font47.fntdata"/><Relationship Id="rId105" Type="http://schemas.openxmlformats.org/officeDocument/2006/relationships/font" Target="fonts/font52.fntdata"/><Relationship Id="rId126" Type="http://schemas.openxmlformats.org/officeDocument/2006/relationships/font" Target="fonts/font73.fntdata"/><Relationship Id="rId8" Type="http://schemas.openxmlformats.org/officeDocument/2006/relationships/slideMaster" Target="slideMasters/slideMaster1.xml"/><Relationship Id="rId51" Type="http://schemas.openxmlformats.org/officeDocument/2006/relationships/slide" Target="slides/slide29.xml"/><Relationship Id="rId72" Type="http://schemas.openxmlformats.org/officeDocument/2006/relationships/font" Target="fonts/font19.fntdata"/><Relationship Id="rId93" Type="http://schemas.openxmlformats.org/officeDocument/2006/relationships/font" Target="fonts/font40.fntdata"/><Relationship Id="rId98" Type="http://schemas.openxmlformats.org/officeDocument/2006/relationships/font" Target="fonts/font45.fntdata"/><Relationship Id="rId121" Type="http://schemas.openxmlformats.org/officeDocument/2006/relationships/font" Target="fonts/font68.fntdata"/><Relationship Id="rId3" Type="http://schemas.openxmlformats.org/officeDocument/2006/relationships/customXml" Target="../customXml/item3.xml"/><Relationship Id="rId25" Type="http://schemas.openxmlformats.org/officeDocument/2006/relationships/slide" Target="slides/slide3.xml"/><Relationship Id="rId46" Type="http://schemas.openxmlformats.org/officeDocument/2006/relationships/slide" Target="slides/slide24.xml"/><Relationship Id="rId67" Type="http://schemas.openxmlformats.org/officeDocument/2006/relationships/font" Target="fonts/font14.fntdata"/><Relationship Id="rId116" Type="http://schemas.openxmlformats.org/officeDocument/2006/relationships/font" Target="fonts/font63.fntdata"/><Relationship Id="rId20" Type="http://schemas.openxmlformats.org/officeDocument/2006/relationships/slideMaster" Target="slideMasters/slideMaster13.xml"/><Relationship Id="rId41" Type="http://schemas.openxmlformats.org/officeDocument/2006/relationships/slide" Target="slides/slide19.xml"/><Relationship Id="rId62" Type="http://schemas.openxmlformats.org/officeDocument/2006/relationships/font" Target="fonts/font9.fntdata"/><Relationship Id="rId83" Type="http://schemas.openxmlformats.org/officeDocument/2006/relationships/font" Target="fonts/font30.fntdata"/><Relationship Id="rId88" Type="http://schemas.openxmlformats.org/officeDocument/2006/relationships/font" Target="fonts/font35.fntdata"/><Relationship Id="rId111" Type="http://schemas.openxmlformats.org/officeDocument/2006/relationships/font" Target="fonts/font58.fntdata"/><Relationship Id="rId132" Type="http://schemas.microsoft.com/office/2016/11/relationships/changesInfo" Target="changesInfos/changesInfo1.xml"/><Relationship Id="rId15" Type="http://schemas.openxmlformats.org/officeDocument/2006/relationships/slideMaster" Target="slideMasters/slideMaster8.xml"/><Relationship Id="rId36" Type="http://schemas.openxmlformats.org/officeDocument/2006/relationships/slide" Target="slides/slide14.xml"/><Relationship Id="rId57" Type="http://schemas.openxmlformats.org/officeDocument/2006/relationships/font" Target="fonts/font4.fntdata"/><Relationship Id="rId106" Type="http://schemas.openxmlformats.org/officeDocument/2006/relationships/font" Target="fonts/font53.fntdata"/><Relationship Id="rId127" Type="http://schemas.openxmlformats.org/officeDocument/2006/relationships/commentAuthors" Target="commentAuthors.xml"/><Relationship Id="rId10" Type="http://schemas.openxmlformats.org/officeDocument/2006/relationships/slideMaster" Target="slideMasters/slideMaster3.xml"/><Relationship Id="rId31" Type="http://schemas.openxmlformats.org/officeDocument/2006/relationships/slide" Target="slides/slide9.xml"/><Relationship Id="rId52" Type="http://schemas.openxmlformats.org/officeDocument/2006/relationships/slide" Target="slides/slide30.xml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94" Type="http://schemas.openxmlformats.org/officeDocument/2006/relationships/font" Target="fonts/font41.fntdata"/><Relationship Id="rId99" Type="http://schemas.openxmlformats.org/officeDocument/2006/relationships/font" Target="fonts/font46.fntdata"/><Relationship Id="rId101" Type="http://schemas.openxmlformats.org/officeDocument/2006/relationships/font" Target="fonts/font48.fntdata"/><Relationship Id="rId122" Type="http://schemas.openxmlformats.org/officeDocument/2006/relationships/font" Target="fonts/font69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26" Type="http://schemas.openxmlformats.org/officeDocument/2006/relationships/slide" Target="slides/slide4.xml"/><Relationship Id="rId47" Type="http://schemas.openxmlformats.org/officeDocument/2006/relationships/slide" Target="slides/slide25.xml"/><Relationship Id="rId68" Type="http://schemas.openxmlformats.org/officeDocument/2006/relationships/font" Target="fonts/font15.fntdata"/><Relationship Id="rId89" Type="http://schemas.openxmlformats.org/officeDocument/2006/relationships/font" Target="fonts/font36.fntdata"/><Relationship Id="rId112" Type="http://schemas.openxmlformats.org/officeDocument/2006/relationships/font" Target="fonts/font59.fntdata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Lucini" userId="S::lucini.alejandro@somersetcollegeprep.org::0c47f4c5-8ccd-4b44-839f-cbbe7f623ad8" providerId="AD" clId="Web-{818A44E1-8404-E487-52F1-6559AFA25893}"/>
    <pc:docChg chg="modSld">
      <pc:chgData name="Alejandro Lucini" userId="S::lucini.alejandro@somersetcollegeprep.org::0c47f4c5-8ccd-4b44-839f-cbbe7f623ad8" providerId="AD" clId="Web-{818A44E1-8404-E487-52F1-6559AFA25893}" dt="2023-08-17T17:48:43.782" v="0" actId="1076"/>
      <pc:docMkLst>
        <pc:docMk/>
      </pc:docMkLst>
      <pc:sldChg chg="modSp">
        <pc:chgData name="Alejandro Lucini" userId="S::lucini.alejandro@somersetcollegeprep.org::0c47f4c5-8ccd-4b44-839f-cbbe7f623ad8" providerId="AD" clId="Web-{818A44E1-8404-E487-52F1-6559AFA25893}" dt="2023-08-17T17:48:43.782" v="0" actId="1076"/>
        <pc:sldMkLst>
          <pc:docMk/>
          <pc:sldMk cId="3233221044" sldId="331"/>
        </pc:sldMkLst>
        <pc:spChg chg="mod">
          <ac:chgData name="Alejandro Lucini" userId="S::lucini.alejandro@somersetcollegeprep.org::0c47f4c5-8ccd-4b44-839f-cbbe7f623ad8" providerId="AD" clId="Web-{818A44E1-8404-E487-52F1-6559AFA25893}" dt="2023-08-17T17:48:43.782" v="0" actId="1076"/>
          <ac:spMkLst>
            <pc:docMk/>
            <pc:sldMk cId="3233221044" sldId="331"/>
            <ac:spMk id="2314" creationId="{00000000-0000-0000-0000-000000000000}"/>
          </ac:spMkLst>
        </pc:spChg>
      </pc:sldChg>
    </pc:docChg>
  </pc:docChgLst>
  <pc:docChgLst>
    <pc:chgData name="Michael Lloyd" userId="S::lloyd.michael@somersetcollegeprep.org::df8ad592-e9a2-4fb6-8433-f6829a9b0e1c" providerId="AD" clId="Web-{CFC1FF0B-9A33-0F99-BFF8-1A77920C7A9E}"/>
    <pc:docChg chg="modSld modMainMaster">
      <pc:chgData name="Michael Lloyd" userId="S::lloyd.michael@somersetcollegeprep.org::df8ad592-e9a2-4fb6-8433-f6829a9b0e1c" providerId="AD" clId="Web-{CFC1FF0B-9A33-0F99-BFF8-1A77920C7A9E}" dt="2023-08-17T12:36:19.196" v="6"/>
      <pc:docMkLst>
        <pc:docMk/>
      </pc:docMkLst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4064086638" sldId="256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815811648" sldId="257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751835362" sldId="258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263840158" sldId="259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876519746" sldId="260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697562030" sldId="26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657740153" sldId="262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018013019" sldId="263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977674993" sldId="264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137296497" sldId="330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6:19.196" v="6"/>
        <pc:sldMkLst>
          <pc:docMk/>
          <pc:sldMk cId="3233221044" sldId="33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997210564" sldId="899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004277568" sldId="980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931597563" sldId="2657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2430042330" sldId="286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2711465400" sldId="2862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143515019" sldId="2867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65866684" sldId="2869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4119716186" sldId="287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818204560" sldId="2872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788569229" sldId="2874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4256538804" sldId="2876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09857222" sldId="2878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354876333" sldId="2880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885543698" sldId="288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791117270" sldId="2883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110770501" sldId="2885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882795594" sldId="2887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4142357397" sldId="2889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880786879" sldId="2891"/>
        </pc:sldMkLst>
      </pc:sld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2082022841" sldId="2147494789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635503124" sldId="214749479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388190642" sldId="214749479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954290704" sldId="214749479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3426280" sldId="214749479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779860510" sldId="214749479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51178220" sldId="214749479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487289394" sldId="214749479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1626727127" sldId="214749479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347681425" sldId="214749479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4077613840" sldId="214749479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4162587630" sldId="214749480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802470229" sldId="214749480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1280570081" sldId="214749480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416931795" sldId="214749480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1432522512" sldId="214749480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791577789" sldId="214749480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4088892178" sldId="2147494806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106714962" sldId="2147496432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839277824" sldId="214749643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691970853" sldId="214749643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623733911" sldId="214749643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2084950222" sldId="214749643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4226039540" sldId="214749643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1046719114" sldId="214749643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1527745784" sldId="214749643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24246219" sldId="214749644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1072928783" sldId="214749644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683112219" sldId="214749644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088137757" sldId="214749644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508164529" sldId="214749644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788425721" sldId="214749644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860178511" sldId="214749644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709007656" sldId="214749644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979390871" sldId="214749644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122221001" sldId="2147496449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2086319817" sldId="2147496462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245154269" sldId="214749646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2490028947" sldId="214749646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762574135" sldId="214749646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306073914" sldId="214749646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327017654" sldId="214749646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2217854317" sldId="214749646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244575664" sldId="214749646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594153210" sldId="214749647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2644286641" sldId="214749647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163297217" sldId="214749647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3100687931" sldId="2147496473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425867686" sldId="2147496617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3896899538" sldId="214749661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917518200" sldId="214749661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430117510" sldId="214749662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2169613705" sldId="214749662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2801968411" sldId="214749662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3514030637" sldId="214749662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727808560" sldId="214749662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618035957" sldId="214749662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112023409" sldId="214749662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656169528" sldId="214749662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2067956492" sldId="2147496628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212758902" sldId="2147496645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457007471" sldId="214749664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362176214" sldId="214749664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804412203" sldId="214749664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766846318" sldId="214749664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2634879133" sldId="214749665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3517373811" sldId="214749665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639332307" sldId="214749665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926395900" sldId="214749665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580440238" sldId="214749665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770094035" sldId="214749665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321930817" sldId="2147496656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970181959" sldId="2147496904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3509988696" sldId="214749690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3853496905" sldId="214749690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3686468212" sldId="214749690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4145748812" sldId="214749690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388747509" sldId="214749690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1998347634" sldId="214749691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2571789232" sldId="214749691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1527964862" sldId="214749691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1152754782" sldId="214749691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4209753829" sldId="214749691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2007313365" sldId="2147496915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4050017208" sldId="2147497308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050017208" sldId="2147497308"/>
            <pc:sldLayoutMk cId="2602055561" sldId="2147497309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317461225" sldId="2147497310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17461225" sldId="2147497310"/>
            <pc:sldLayoutMk cId="1617799650" sldId="2147497311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33283922" sldId="2147497312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1201089159" sldId="214749731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630360966" sldId="214749731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556063985" sldId="214749731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215739613" sldId="214749731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3293378804" sldId="214749731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069755184" sldId="214749731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593355813" sldId="214749731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854634998" sldId="214749732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3006553063" sldId="214749732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3539057252" sldId="214749732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3500264220" sldId="2147497323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2286416713" sldId="2147497324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3524611600" sldId="214749732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2913564239" sldId="214749732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2540183694" sldId="214749732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934728932" sldId="214749732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312761459" sldId="214749732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4243381011" sldId="214749733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1713029979" sldId="214749733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3096285670" sldId="214749733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1355732436" sldId="214749733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2085226992" sldId="214749733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1491530760" sldId="2147497335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752731473" sldId="2147497336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348430375" sldId="214749733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1369666046" sldId="214749733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3618401817" sldId="214749733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4114481585" sldId="214749734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1935280934" sldId="214749734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3865105111" sldId="214749734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2312626206" sldId="214749734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1248397594" sldId="214749734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2997873117" sldId="214749734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700003007" sldId="214749734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517694555" sldId="2147497347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290463572" sldId="2147497348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2543652364" sldId="214749718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3692579393" sldId="214749734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1901256613" sldId="214749735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3605519625" sldId="214749735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133911414" sldId="214749735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699457647" sldId="214749735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682031469" sldId="214749735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1442017036" sldId="214749735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2879812893" sldId="214749735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2489926014" sldId="214749735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742867719" sldId="214749735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62561977" sldId="214749735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55603212" sldId="2147497360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886035124" sldId="2147497361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2424797978" sldId="214749736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3362424161" sldId="214749736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2504684035" sldId="214749736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1597174233" sldId="214749736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2845446719" sldId="214749736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1601346704" sldId="214749736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2713201674" sldId="214749736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1861755340" sldId="214749736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1368182743" sldId="214749737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3232863767" sldId="214749737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509920970" sldId="2147497372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73648014" sldId="2147497373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1474986533" sldId="214749737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3482716059" sldId="214749737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950035474" sldId="214749737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988013777" sldId="214749737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631082826" sldId="214749737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000738751" sldId="214749737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508930186" sldId="214749738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068015569" sldId="214749738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4023579636" sldId="214749738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3506394044" sldId="214749738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3744964952" sldId="2147497384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67515180" sldId="2147497385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67515180" sldId="2147497385"/>
            <pc:sldLayoutMk cId="1989978386" sldId="2147497386"/>
          </pc:sldLayoutMkLst>
        </pc:sldLayoutChg>
      </pc:sldMasterChg>
    </pc:docChg>
  </pc:docChgLst>
  <pc:docChgLst>
    <pc:chgData name="Shantana Burrell" userId="S::burrell.shantana@somersetcollegeprep.org::31a22712-5b67-4834-8c0b-796370fd6873" providerId="AD" clId="Web-{8FEFFEBD-9DF7-4FD4-9637-1F0ADF124815}"/>
    <pc:docChg chg="sldOrd">
      <pc:chgData name="Shantana Burrell" userId="S::burrell.shantana@somersetcollegeprep.org::31a22712-5b67-4834-8c0b-796370fd6873" providerId="AD" clId="Web-{8FEFFEBD-9DF7-4FD4-9637-1F0ADF124815}" dt="2023-08-17T12:47:22.843" v="1"/>
      <pc:docMkLst>
        <pc:docMk/>
      </pc:docMkLst>
      <pc:sldChg chg="ord">
        <pc:chgData name="Shantana Burrell" userId="S::burrell.shantana@somersetcollegeprep.org::31a22712-5b67-4834-8c0b-796370fd6873" providerId="AD" clId="Web-{8FEFFEBD-9DF7-4FD4-9637-1F0ADF124815}" dt="2023-08-17T12:38:34.339" v="0"/>
        <pc:sldMkLst>
          <pc:docMk/>
          <pc:sldMk cId="3137296497" sldId="330"/>
        </pc:sldMkLst>
      </pc:sldChg>
      <pc:sldChg chg="ord">
        <pc:chgData name="Shantana Burrell" userId="S::burrell.shantana@somersetcollegeprep.org::31a22712-5b67-4834-8c0b-796370fd6873" providerId="AD" clId="Web-{8FEFFEBD-9DF7-4FD4-9637-1F0ADF124815}" dt="2023-08-17T12:47:22.843" v="1"/>
        <pc:sldMkLst>
          <pc:docMk/>
          <pc:sldMk cId="4119716186" sldId="287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F3693-03DB-4A77-B007-45B249DE5C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806857-370D-479C-BA85-5E3DF707FB9D}">
      <dgm:prSet/>
      <dgm:spPr/>
      <dgm:t>
        <a:bodyPr/>
        <a:lstStyle/>
        <a:p>
          <a:r>
            <a:rPr lang="en-US" b="0" i="0"/>
            <a:t>S - Set high expectations</a:t>
          </a:r>
          <a:endParaRPr lang="en-US"/>
        </a:p>
      </dgm:t>
    </dgm:pt>
    <dgm:pt modelId="{54A7DBE4-B80C-4D60-842E-63F59CB91823}" type="parTrans" cxnId="{40C27B72-5723-47FD-BF05-4DC9B15FB6D2}">
      <dgm:prSet/>
      <dgm:spPr/>
      <dgm:t>
        <a:bodyPr/>
        <a:lstStyle/>
        <a:p>
          <a:endParaRPr lang="en-US"/>
        </a:p>
      </dgm:t>
    </dgm:pt>
    <dgm:pt modelId="{F9844EB1-D1A5-494D-8968-8A88FE4E0B29}" type="sibTrans" cxnId="{40C27B72-5723-47FD-BF05-4DC9B15FB6D2}">
      <dgm:prSet/>
      <dgm:spPr/>
      <dgm:t>
        <a:bodyPr/>
        <a:lstStyle/>
        <a:p>
          <a:endParaRPr lang="en-US"/>
        </a:p>
      </dgm:t>
    </dgm:pt>
    <dgm:pt modelId="{99749F4E-F815-46D9-B202-515D5A39C3F3}">
      <dgm:prSet/>
      <dgm:spPr/>
      <dgm:t>
        <a:bodyPr/>
        <a:lstStyle/>
        <a:p>
          <a:r>
            <a:rPr lang="en-US" b="0" i="0"/>
            <a:t>O - Objective</a:t>
          </a:r>
          <a:endParaRPr lang="en-US"/>
        </a:p>
      </dgm:t>
    </dgm:pt>
    <dgm:pt modelId="{CCC31A7A-5EDB-46D2-B6B5-2D5183100A78}" type="parTrans" cxnId="{286B06F8-E94E-4B8A-9DDE-B7596CFDFB0F}">
      <dgm:prSet/>
      <dgm:spPr/>
      <dgm:t>
        <a:bodyPr/>
        <a:lstStyle/>
        <a:p>
          <a:endParaRPr lang="en-US"/>
        </a:p>
      </dgm:t>
    </dgm:pt>
    <dgm:pt modelId="{80BA55E1-3B47-44E7-9B9A-E78EA53725E6}" type="sibTrans" cxnId="{286B06F8-E94E-4B8A-9DDE-B7596CFDFB0F}">
      <dgm:prSet/>
      <dgm:spPr/>
      <dgm:t>
        <a:bodyPr/>
        <a:lstStyle/>
        <a:p>
          <a:endParaRPr lang="en-US"/>
        </a:p>
      </dgm:t>
    </dgm:pt>
    <dgm:pt modelId="{3A650E9D-6BB7-4789-9B68-81354AC2FDD3}">
      <dgm:prSet/>
      <dgm:spPr/>
      <dgm:t>
        <a:bodyPr/>
        <a:lstStyle/>
        <a:p>
          <a:r>
            <a:rPr lang="en-US" b="0" i="0"/>
            <a:t>M - Meaningful curriculum</a:t>
          </a:r>
          <a:endParaRPr lang="en-US"/>
        </a:p>
      </dgm:t>
    </dgm:pt>
    <dgm:pt modelId="{787BF847-8D40-42D3-A0B1-51D4F362A571}" type="parTrans" cxnId="{60E36918-9A9B-465B-AFA5-86E31B7CA469}">
      <dgm:prSet/>
      <dgm:spPr/>
      <dgm:t>
        <a:bodyPr/>
        <a:lstStyle/>
        <a:p>
          <a:endParaRPr lang="en-US"/>
        </a:p>
      </dgm:t>
    </dgm:pt>
    <dgm:pt modelId="{D4B3E329-A62E-45D2-9D41-76C0982981B3}" type="sibTrans" cxnId="{60E36918-9A9B-465B-AFA5-86E31B7CA469}">
      <dgm:prSet/>
      <dgm:spPr/>
      <dgm:t>
        <a:bodyPr/>
        <a:lstStyle/>
        <a:p>
          <a:endParaRPr lang="en-US"/>
        </a:p>
      </dgm:t>
    </dgm:pt>
    <dgm:pt modelId="{3970E0F5-8929-4CAA-B980-20216F45B9E6}">
      <dgm:prSet/>
      <dgm:spPr/>
      <dgm:t>
        <a:bodyPr/>
        <a:lstStyle/>
        <a:p>
          <a:r>
            <a:rPr lang="en-US" b="0" i="0"/>
            <a:t>E -  Effective</a:t>
          </a:r>
          <a:endParaRPr lang="en-US"/>
        </a:p>
      </dgm:t>
    </dgm:pt>
    <dgm:pt modelId="{B807309F-E5B5-41CD-AC33-A44CA014ED15}" type="parTrans" cxnId="{7366013D-261A-446C-9F65-78B620EA9A0E}">
      <dgm:prSet/>
      <dgm:spPr/>
      <dgm:t>
        <a:bodyPr/>
        <a:lstStyle/>
        <a:p>
          <a:endParaRPr lang="en-US"/>
        </a:p>
      </dgm:t>
    </dgm:pt>
    <dgm:pt modelId="{2DFD2848-F77A-4FDE-B622-E76A5EC917C9}" type="sibTrans" cxnId="{7366013D-261A-446C-9F65-78B620EA9A0E}">
      <dgm:prSet/>
      <dgm:spPr/>
      <dgm:t>
        <a:bodyPr/>
        <a:lstStyle/>
        <a:p>
          <a:endParaRPr lang="en-US"/>
        </a:p>
      </dgm:t>
    </dgm:pt>
    <dgm:pt modelId="{ECC2434A-267D-43FD-B53C-0652213B4E19}">
      <dgm:prSet/>
      <dgm:spPr/>
      <dgm:t>
        <a:bodyPr/>
        <a:lstStyle/>
        <a:p>
          <a:r>
            <a:rPr lang="en-US" b="0" i="0"/>
            <a:t>R -  Resourceful and responsible life long 	learners</a:t>
          </a:r>
          <a:endParaRPr lang="en-US"/>
        </a:p>
      </dgm:t>
    </dgm:pt>
    <dgm:pt modelId="{E4B30A52-F5A5-4BCE-822D-D49BE80D9219}" type="parTrans" cxnId="{3DFFB652-B14B-49A1-9FBC-577B2AA92D89}">
      <dgm:prSet/>
      <dgm:spPr/>
      <dgm:t>
        <a:bodyPr/>
        <a:lstStyle/>
        <a:p>
          <a:endParaRPr lang="en-US"/>
        </a:p>
      </dgm:t>
    </dgm:pt>
    <dgm:pt modelId="{A0EDF416-9261-4B15-A369-6689E6073B73}" type="sibTrans" cxnId="{3DFFB652-B14B-49A1-9FBC-577B2AA92D89}">
      <dgm:prSet/>
      <dgm:spPr/>
      <dgm:t>
        <a:bodyPr/>
        <a:lstStyle/>
        <a:p>
          <a:endParaRPr lang="en-US"/>
        </a:p>
      </dgm:t>
    </dgm:pt>
    <dgm:pt modelId="{03AC48FF-8476-4A4D-8384-9C7E63AF4894}">
      <dgm:prSet/>
      <dgm:spPr/>
      <dgm:t>
        <a:bodyPr/>
        <a:lstStyle/>
        <a:p>
          <a:r>
            <a:rPr lang="en-US" b="0" i="0"/>
            <a:t>S - Scholars who achieve proficiency and beyond</a:t>
          </a:r>
          <a:endParaRPr lang="en-US"/>
        </a:p>
      </dgm:t>
    </dgm:pt>
    <dgm:pt modelId="{FF716058-5C6A-4A33-BFE4-B3314D9E091E}" type="parTrans" cxnId="{DB88C29B-6305-4017-A28F-6C7BC2A445F4}">
      <dgm:prSet/>
      <dgm:spPr/>
      <dgm:t>
        <a:bodyPr/>
        <a:lstStyle/>
        <a:p>
          <a:endParaRPr lang="en-US"/>
        </a:p>
      </dgm:t>
    </dgm:pt>
    <dgm:pt modelId="{A1C9EE35-E3E4-43AA-89F2-AB29E6442879}" type="sibTrans" cxnId="{DB88C29B-6305-4017-A28F-6C7BC2A445F4}">
      <dgm:prSet/>
      <dgm:spPr/>
      <dgm:t>
        <a:bodyPr/>
        <a:lstStyle/>
        <a:p>
          <a:endParaRPr lang="en-US"/>
        </a:p>
      </dgm:t>
    </dgm:pt>
    <dgm:pt modelId="{402D757D-0619-4429-AB37-DD17173FC10E}">
      <dgm:prSet/>
      <dgm:spPr/>
      <dgm:t>
        <a:bodyPr/>
        <a:lstStyle/>
        <a:p>
          <a:r>
            <a:rPr lang="en-US" b="0" i="0"/>
            <a:t>E - Evaluate continuously and use data to drive 	curriculum</a:t>
          </a:r>
          <a:endParaRPr lang="en-US"/>
        </a:p>
      </dgm:t>
    </dgm:pt>
    <dgm:pt modelId="{5E346FDF-B866-4F2D-A97C-9D6B0AB1974E}" type="parTrans" cxnId="{44A6F2EA-DA46-40B0-8901-ADD79DF10015}">
      <dgm:prSet/>
      <dgm:spPr/>
      <dgm:t>
        <a:bodyPr/>
        <a:lstStyle/>
        <a:p>
          <a:endParaRPr lang="en-US"/>
        </a:p>
      </dgm:t>
    </dgm:pt>
    <dgm:pt modelId="{D403CD2F-D8D6-469C-9C6A-1693E419C4C5}" type="sibTrans" cxnId="{44A6F2EA-DA46-40B0-8901-ADD79DF10015}">
      <dgm:prSet/>
      <dgm:spPr/>
      <dgm:t>
        <a:bodyPr/>
        <a:lstStyle/>
        <a:p>
          <a:endParaRPr lang="en-US"/>
        </a:p>
      </dgm:t>
    </dgm:pt>
    <dgm:pt modelId="{02C32390-6DAF-4C55-A58A-92770FAF264B}">
      <dgm:prSet/>
      <dgm:spPr/>
      <dgm:t>
        <a:bodyPr/>
        <a:lstStyle/>
        <a:p>
          <a:r>
            <a:rPr lang="en-US" b="0" i="0"/>
            <a:t>T - Teachers who are highly qualified</a:t>
          </a:r>
          <a:endParaRPr lang="en-US"/>
        </a:p>
      </dgm:t>
    </dgm:pt>
    <dgm:pt modelId="{FEE8BC40-50B4-4ADB-A1F7-323CFDAA32E3}" type="parTrans" cxnId="{7E2FAC9E-BE40-412B-93D8-F9B6B4FD6136}">
      <dgm:prSet/>
      <dgm:spPr/>
      <dgm:t>
        <a:bodyPr/>
        <a:lstStyle/>
        <a:p>
          <a:endParaRPr lang="en-US"/>
        </a:p>
      </dgm:t>
    </dgm:pt>
    <dgm:pt modelId="{898C83A0-0D1D-4CBD-8F84-AAF021F13674}" type="sibTrans" cxnId="{7E2FAC9E-BE40-412B-93D8-F9B6B4FD6136}">
      <dgm:prSet/>
      <dgm:spPr/>
      <dgm:t>
        <a:bodyPr/>
        <a:lstStyle/>
        <a:p>
          <a:endParaRPr lang="en-US"/>
        </a:p>
      </dgm:t>
    </dgm:pt>
    <dgm:pt modelId="{5D3AF5A8-6E2A-4F2A-B88D-B215BB5E17C3}" type="pres">
      <dgm:prSet presAssocID="{FAAF3693-03DB-4A77-B007-45B249DE5C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D8BCDD-1E20-4967-9F8F-1EB3D70BA0D7}" type="pres">
      <dgm:prSet presAssocID="{44806857-370D-479C-BA85-5E3DF707FB9D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87170-6500-4945-8B4C-1E6C675191E5}" type="pres">
      <dgm:prSet presAssocID="{F9844EB1-D1A5-494D-8968-8A88FE4E0B29}" presName="spacer" presStyleCnt="0"/>
      <dgm:spPr/>
    </dgm:pt>
    <dgm:pt modelId="{2C5159F6-24A8-473C-8C40-B2559B090B64}" type="pres">
      <dgm:prSet presAssocID="{99749F4E-F815-46D9-B202-515D5A39C3F3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0758C-2386-4F63-816D-5FD92C07067A}" type="pres">
      <dgm:prSet presAssocID="{80BA55E1-3B47-44E7-9B9A-E78EA53725E6}" presName="spacer" presStyleCnt="0"/>
      <dgm:spPr/>
    </dgm:pt>
    <dgm:pt modelId="{1614B123-C4D5-4F23-B2D9-6931F518685E}" type="pres">
      <dgm:prSet presAssocID="{3A650E9D-6BB7-4789-9B68-81354AC2FDD3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01147-F87C-4E1A-A946-00247856FBAC}" type="pres">
      <dgm:prSet presAssocID="{D4B3E329-A62E-45D2-9D41-76C0982981B3}" presName="spacer" presStyleCnt="0"/>
      <dgm:spPr/>
    </dgm:pt>
    <dgm:pt modelId="{A236543D-CC14-478F-A607-D039E8590C52}" type="pres">
      <dgm:prSet presAssocID="{3970E0F5-8929-4CAA-B980-20216F45B9E6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9FD0F6-4968-4ED0-B3B6-798B60EBC3F5}" type="pres">
      <dgm:prSet presAssocID="{2DFD2848-F77A-4FDE-B622-E76A5EC917C9}" presName="spacer" presStyleCnt="0"/>
      <dgm:spPr/>
    </dgm:pt>
    <dgm:pt modelId="{5EE3644C-9FFC-4229-B97B-E0CD389CCF5C}" type="pres">
      <dgm:prSet presAssocID="{ECC2434A-267D-43FD-B53C-0652213B4E19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4DA009-B141-4DF2-A934-51DCD3480324}" type="pres">
      <dgm:prSet presAssocID="{A0EDF416-9261-4B15-A369-6689E6073B73}" presName="spacer" presStyleCnt="0"/>
      <dgm:spPr/>
    </dgm:pt>
    <dgm:pt modelId="{EE606629-76DA-44EF-BB34-78BBE78F7DC7}" type="pres">
      <dgm:prSet presAssocID="{03AC48FF-8476-4A4D-8384-9C7E63AF4894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034E8-A018-4F94-82BF-18D70E558C19}" type="pres">
      <dgm:prSet presAssocID="{A1C9EE35-E3E4-43AA-89F2-AB29E6442879}" presName="spacer" presStyleCnt="0"/>
      <dgm:spPr/>
    </dgm:pt>
    <dgm:pt modelId="{499A2F1D-F2C1-490D-94FA-A34757A998BF}" type="pres">
      <dgm:prSet presAssocID="{402D757D-0619-4429-AB37-DD17173FC10E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14F881-FB22-410E-8221-7FD608C781F6}" type="pres">
      <dgm:prSet presAssocID="{D403CD2F-D8D6-469C-9C6A-1693E419C4C5}" presName="spacer" presStyleCnt="0"/>
      <dgm:spPr/>
    </dgm:pt>
    <dgm:pt modelId="{167A99F4-6A3C-458B-8198-4A3A8E57C00C}" type="pres">
      <dgm:prSet presAssocID="{02C32390-6DAF-4C55-A58A-92770FAF264B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6B06F8-E94E-4B8A-9DDE-B7596CFDFB0F}" srcId="{FAAF3693-03DB-4A77-B007-45B249DE5C1F}" destId="{99749F4E-F815-46D9-B202-515D5A39C3F3}" srcOrd="1" destOrd="0" parTransId="{CCC31A7A-5EDB-46D2-B6B5-2D5183100A78}" sibTransId="{80BA55E1-3B47-44E7-9B9A-E78EA53725E6}"/>
    <dgm:cxn modelId="{40C27B72-5723-47FD-BF05-4DC9B15FB6D2}" srcId="{FAAF3693-03DB-4A77-B007-45B249DE5C1F}" destId="{44806857-370D-479C-BA85-5E3DF707FB9D}" srcOrd="0" destOrd="0" parTransId="{54A7DBE4-B80C-4D60-842E-63F59CB91823}" sibTransId="{F9844EB1-D1A5-494D-8968-8A88FE4E0B29}"/>
    <dgm:cxn modelId="{5CF6B6AA-4EA5-43C4-B2C8-D4957939736D}" type="presOf" srcId="{3970E0F5-8929-4CAA-B980-20216F45B9E6}" destId="{A236543D-CC14-478F-A607-D039E8590C52}" srcOrd="0" destOrd="0" presId="urn:microsoft.com/office/officeart/2005/8/layout/vList2"/>
    <dgm:cxn modelId="{86C9C16F-D9D3-454B-B199-D53D82541466}" type="presOf" srcId="{44806857-370D-479C-BA85-5E3DF707FB9D}" destId="{A2D8BCDD-1E20-4967-9F8F-1EB3D70BA0D7}" srcOrd="0" destOrd="0" presId="urn:microsoft.com/office/officeart/2005/8/layout/vList2"/>
    <dgm:cxn modelId="{6BFDD3C6-5BCD-4201-A393-8F15F776F026}" type="presOf" srcId="{FAAF3693-03DB-4A77-B007-45B249DE5C1F}" destId="{5D3AF5A8-6E2A-4F2A-B88D-B215BB5E17C3}" srcOrd="0" destOrd="0" presId="urn:microsoft.com/office/officeart/2005/8/layout/vList2"/>
    <dgm:cxn modelId="{7366013D-261A-446C-9F65-78B620EA9A0E}" srcId="{FAAF3693-03DB-4A77-B007-45B249DE5C1F}" destId="{3970E0F5-8929-4CAA-B980-20216F45B9E6}" srcOrd="3" destOrd="0" parTransId="{B807309F-E5B5-41CD-AC33-A44CA014ED15}" sibTransId="{2DFD2848-F77A-4FDE-B622-E76A5EC917C9}"/>
    <dgm:cxn modelId="{DB88C29B-6305-4017-A28F-6C7BC2A445F4}" srcId="{FAAF3693-03DB-4A77-B007-45B249DE5C1F}" destId="{03AC48FF-8476-4A4D-8384-9C7E63AF4894}" srcOrd="5" destOrd="0" parTransId="{FF716058-5C6A-4A33-BFE4-B3314D9E091E}" sibTransId="{A1C9EE35-E3E4-43AA-89F2-AB29E6442879}"/>
    <dgm:cxn modelId="{7E2FAC9E-BE40-412B-93D8-F9B6B4FD6136}" srcId="{FAAF3693-03DB-4A77-B007-45B249DE5C1F}" destId="{02C32390-6DAF-4C55-A58A-92770FAF264B}" srcOrd="7" destOrd="0" parTransId="{FEE8BC40-50B4-4ADB-A1F7-323CFDAA32E3}" sibTransId="{898C83A0-0D1D-4CBD-8F84-AAF021F13674}"/>
    <dgm:cxn modelId="{2E8E7ACB-6090-4F56-A823-C151C8FC14AA}" type="presOf" srcId="{402D757D-0619-4429-AB37-DD17173FC10E}" destId="{499A2F1D-F2C1-490D-94FA-A34757A998BF}" srcOrd="0" destOrd="0" presId="urn:microsoft.com/office/officeart/2005/8/layout/vList2"/>
    <dgm:cxn modelId="{36A2895A-23FD-41CF-B94B-63E18ECA2D2C}" type="presOf" srcId="{99749F4E-F815-46D9-B202-515D5A39C3F3}" destId="{2C5159F6-24A8-473C-8C40-B2559B090B64}" srcOrd="0" destOrd="0" presId="urn:microsoft.com/office/officeart/2005/8/layout/vList2"/>
    <dgm:cxn modelId="{794E4763-7BDF-43D7-8657-A6ECAB040137}" type="presOf" srcId="{3A650E9D-6BB7-4789-9B68-81354AC2FDD3}" destId="{1614B123-C4D5-4F23-B2D9-6931F518685E}" srcOrd="0" destOrd="0" presId="urn:microsoft.com/office/officeart/2005/8/layout/vList2"/>
    <dgm:cxn modelId="{D3B51F9B-605E-44E9-B67D-8B08D42F28C5}" type="presOf" srcId="{ECC2434A-267D-43FD-B53C-0652213B4E19}" destId="{5EE3644C-9FFC-4229-B97B-E0CD389CCF5C}" srcOrd="0" destOrd="0" presId="urn:microsoft.com/office/officeart/2005/8/layout/vList2"/>
    <dgm:cxn modelId="{3DFFB652-B14B-49A1-9FBC-577B2AA92D89}" srcId="{FAAF3693-03DB-4A77-B007-45B249DE5C1F}" destId="{ECC2434A-267D-43FD-B53C-0652213B4E19}" srcOrd="4" destOrd="0" parTransId="{E4B30A52-F5A5-4BCE-822D-D49BE80D9219}" sibTransId="{A0EDF416-9261-4B15-A369-6689E6073B73}"/>
    <dgm:cxn modelId="{D6B671D9-10DD-4BE4-9098-E394F315415A}" type="presOf" srcId="{03AC48FF-8476-4A4D-8384-9C7E63AF4894}" destId="{EE606629-76DA-44EF-BB34-78BBE78F7DC7}" srcOrd="0" destOrd="0" presId="urn:microsoft.com/office/officeart/2005/8/layout/vList2"/>
    <dgm:cxn modelId="{60E36918-9A9B-465B-AFA5-86E31B7CA469}" srcId="{FAAF3693-03DB-4A77-B007-45B249DE5C1F}" destId="{3A650E9D-6BB7-4789-9B68-81354AC2FDD3}" srcOrd="2" destOrd="0" parTransId="{787BF847-8D40-42D3-A0B1-51D4F362A571}" sibTransId="{D4B3E329-A62E-45D2-9D41-76C0982981B3}"/>
    <dgm:cxn modelId="{8C948AC8-C21D-40BB-93EC-E0A3A6909162}" type="presOf" srcId="{02C32390-6DAF-4C55-A58A-92770FAF264B}" destId="{167A99F4-6A3C-458B-8198-4A3A8E57C00C}" srcOrd="0" destOrd="0" presId="urn:microsoft.com/office/officeart/2005/8/layout/vList2"/>
    <dgm:cxn modelId="{44A6F2EA-DA46-40B0-8901-ADD79DF10015}" srcId="{FAAF3693-03DB-4A77-B007-45B249DE5C1F}" destId="{402D757D-0619-4429-AB37-DD17173FC10E}" srcOrd="6" destOrd="0" parTransId="{5E346FDF-B866-4F2D-A97C-9D6B0AB1974E}" sibTransId="{D403CD2F-D8D6-469C-9C6A-1693E419C4C5}"/>
    <dgm:cxn modelId="{9A2A9CD7-5C71-42B6-BFD6-AC81C3C45DC1}" type="presParOf" srcId="{5D3AF5A8-6E2A-4F2A-B88D-B215BB5E17C3}" destId="{A2D8BCDD-1E20-4967-9F8F-1EB3D70BA0D7}" srcOrd="0" destOrd="0" presId="urn:microsoft.com/office/officeart/2005/8/layout/vList2"/>
    <dgm:cxn modelId="{85F49FA7-54B9-489F-9806-52D6FAC3388F}" type="presParOf" srcId="{5D3AF5A8-6E2A-4F2A-B88D-B215BB5E17C3}" destId="{A1087170-6500-4945-8B4C-1E6C675191E5}" srcOrd="1" destOrd="0" presId="urn:microsoft.com/office/officeart/2005/8/layout/vList2"/>
    <dgm:cxn modelId="{70B2FC20-8687-4D29-A404-C1CFB78372CD}" type="presParOf" srcId="{5D3AF5A8-6E2A-4F2A-B88D-B215BB5E17C3}" destId="{2C5159F6-24A8-473C-8C40-B2559B090B64}" srcOrd="2" destOrd="0" presId="urn:microsoft.com/office/officeart/2005/8/layout/vList2"/>
    <dgm:cxn modelId="{8C22B0B0-26C3-43AE-BC7F-697467048D25}" type="presParOf" srcId="{5D3AF5A8-6E2A-4F2A-B88D-B215BB5E17C3}" destId="{19D0758C-2386-4F63-816D-5FD92C07067A}" srcOrd="3" destOrd="0" presId="urn:microsoft.com/office/officeart/2005/8/layout/vList2"/>
    <dgm:cxn modelId="{46088475-288C-404F-97FF-C4045BAFC684}" type="presParOf" srcId="{5D3AF5A8-6E2A-4F2A-B88D-B215BB5E17C3}" destId="{1614B123-C4D5-4F23-B2D9-6931F518685E}" srcOrd="4" destOrd="0" presId="urn:microsoft.com/office/officeart/2005/8/layout/vList2"/>
    <dgm:cxn modelId="{6DADA689-C653-46CB-BE6F-873D3E466450}" type="presParOf" srcId="{5D3AF5A8-6E2A-4F2A-B88D-B215BB5E17C3}" destId="{E2201147-F87C-4E1A-A946-00247856FBAC}" srcOrd="5" destOrd="0" presId="urn:microsoft.com/office/officeart/2005/8/layout/vList2"/>
    <dgm:cxn modelId="{2594D2D8-8104-4961-96C9-836449A2A6C0}" type="presParOf" srcId="{5D3AF5A8-6E2A-4F2A-B88D-B215BB5E17C3}" destId="{A236543D-CC14-478F-A607-D039E8590C52}" srcOrd="6" destOrd="0" presId="urn:microsoft.com/office/officeart/2005/8/layout/vList2"/>
    <dgm:cxn modelId="{1DBE8B40-6B5E-4E87-BECE-34EB0661B1A3}" type="presParOf" srcId="{5D3AF5A8-6E2A-4F2A-B88D-B215BB5E17C3}" destId="{F89FD0F6-4968-4ED0-B3B6-798B60EBC3F5}" srcOrd="7" destOrd="0" presId="urn:microsoft.com/office/officeart/2005/8/layout/vList2"/>
    <dgm:cxn modelId="{7DA1A14B-8EF9-44EE-8885-DFDABB4A94BB}" type="presParOf" srcId="{5D3AF5A8-6E2A-4F2A-B88D-B215BB5E17C3}" destId="{5EE3644C-9FFC-4229-B97B-E0CD389CCF5C}" srcOrd="8" destOrd="0" presId="urn:microsoft.com/office/officeart/2005/8/layout/vList2"/>
    <dgm:cxn modelId="{B315C1A4-F878-4881-AB62-F4F7F8BF0115}" type="presParOf" srcId="{5D3AF5A8-6E2A-4F2A-B88D-B215BB5E17C3}" destId="{7B4DA009-B141-4DF2-A934-51DCD3480324}" srcOrd="9" destOrd="0" presId="urn:microsoft.com/office/officeart/2005/8/layout/vList2"/>
    <dgm:cxn modelId="{DF06E9B8-1928-463F-A9CC-2E7E72A77900}" type="presParOf" srcId="{5D3AF5A8-6E2A-4F2A-B88D-B215BB5E17C3}" destId="{EE606629-76DA-44EF-BB34-78BBE78F7DC7}" srcOrd="10" destOrd="0" presId="urn:microsoft.com/office/officeart/2005/8/layout/vList2"/>
    <dgm:cxn modelId="{43FF9190-898C-4FE0-8F6C-611880A803B7}" type="presParOf" srcId="{5D3AF5A8-6E2A-4F2A-B88D-B215BB5E17C3}" destId="{447034E8-A018-4F94-82BF-18D70E558C19}" srcOrd="11" destOrd="0" presId="urn:microsoft.com/office/officeart/2005/8/layout/vList2"/>
    <dgm:cxn modelId="{4E04F0E3-5263-4985-A2A7-23C61A0415C0}" type="presParOf" srcId="{5D3AF5A8-6E2A-4F2A-B88D-B215BB5E17C3}" destId="{499A2F1D-F2C1-490D-94FA-A34757A998BF}" srcOrd="12" destOrd="0" presId="urn:microsoft.com/office/officeart/2005/8/layout/vList2"/>
    <dgm:cxn modelId="{D13E83C9-188C-4E32-9D78-2CA880228A5C}" type="presParOf" srcId="{5D3AF5A8-6E2A-4F2A-B88D-B215BB5E17C3}" destId="{F214F881-FB22-410E-8221-7FD608C781F6}" srcOrd="13" destOrd="0" presId="urn:microsoft.com/office/officeart/2005/8/layout/vList2"/>
    <dgm:cxn modelId="{49E10C69-A073-4850-9AE9-241E0FFA3F5C}" type="presParOf" srcId="{5D3AF5A8-6E2A-4F2A-B88D-B215BB5E17C3}" destId="{167A99F4-6A3C-458B-8198-4A3A8E57C00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22FB5-9BD8-4E6B-BA51-F151A206E4C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15FEB8-35A7-4221-8028-626C1308C1CE}">
      <dgm:prSet/>
      <dgm:spPr/>
      <dgm:t>
        <a:bodyPr/>
        <a:lstStyle/>
        <a:p>
          <a:pPr rtl="0"/>
          <a:r>
            <a:rPr lang="en-US" b="1" u="sng"/>
            <a:t>DO NOT. . </a:t>
          </a:r>
          <a:r>
            <a:rPr lang="en-US" b="1"/>
            <a:t>.</a:t>
          </a:r>
          <a:r>
            <a:rPr lang="en-US" b="1">
              <a:latin typeface="Calibri Light" panose="020F0302020204030204"/>
            </a:rPr>
            <a:t> </a:t>
          </a:r>
          <a:endParaRPr lang="en-US"/>
        </a:p>
      </dgm:t>
    </dgm:pt>
    <dgm:pt modelId="{EECC1F78-C022-429C-878A-9F751898201B}" type="parTrans" cxnId="{DAACD5EB-3B39-465E-A920-0D2434FB3A27}">
      <dgm:prSet/>
      <dgm:spPr/>
      <dgm:t>
        <a:bodyPr/>
        <a:lstStyle/>
        <a:p>
          <a:endParaRPr lang="en-US"/>
        </a:p>
      </dgm:t>
    </dgm:pt>
    <dgm:pt modelId="{2E3433A2-3786-4F32-8028-E367782E0281}" type="sibTrans" cxnId="{DAACD5EB-3B39-465E-A920-0D2434FB3A27}">
      <dgm:prSet/>
      <dgm:spPr/>
      <dgm:t>
        <a:bodyPr/>
        <a:lstStyle/>
        <a:p>
          <a:endParaRPr lang="en-US"/>
        </a:p>
      </dgm:t>
    </dgm:pt>
    <dgm:pt modelId="{A5E0FA3C-434D-4CC2-BA0A-2D541F153DE7}">
      <dgm:prSet/>
      <dgm:spPr/>
      <dgm:t>
        <a:bodyPr/>
        <a:lstStyle/>
        <a:p>
          <a:r>
            <a:rPr lang="en-US"/>
            <a:t>“Hang out” in the stairwells or on the second floor during lunch.</a:t>
          </a:r>
        </a:p>
      </dgm:t>
    </dgm:pt>
    <dgm:pt modelId="{C7FFBDC8-BD06-48DA-974D-6A557C5252DD}" type="parTrans" cxnId="{276D5D1B-A46B-494F-8E50-63C671C9DFB9}">
      <dgm:prSet/>
      <dgm:spPr/>
      <dgm:t>
        <a:bodyPr/>
        <a:lstStyle/>
        <a:p>
          <a:endParaRPr lang="en-US"/>
        </a:p>
      </dgm:t>
    </dgm:pt>
    <dgm:pt modelId="{84AA20E9-96B1-40CA-8ED3-CFAA244C1297}" type="sibTrans" cxnId="{276D5D1B-A46B-494F-8E50-63C671C9DFB9}">
      <dgm:prSet/>
      <dgm:spPr/>
      <dgm:t>
        <a:bodyPr/>
        <a:lstStyle/>
        <a:p>
          <a:endParaRPr lang="en-US"/>
        </a:p>
      </dgm:t>
    </dgm:pt>
    <dgm:pt modelId="{303CDEDC-1E8B-4B7E-8760-C9E3C3D20646}">
      <dgm:prSet/>
      <dgm:spPr/>
      <dgm:t>
        <a:bodyPr/>
        <a:lstStyle/>
        <a:p>
          <a:r>
            <a:rPr lang="en-US"/>
            <a:t>Chew gum. DO NOT BRING GUM!</a:t>
          </a:r>
        </a:p>
      </dgm:t>
    </dgm:pt>
    <dgm:pt modelId="{B26E03D5-4512-4DDD-90D4-83AB4BC1BF88}" type="parTrans" cxnId="{60101F98-9D92-4A51-ABE4-4A0FB4FDA6F1}">
      <dgm:prSet/>
      <dgm:spPr/>
      <dgm:t>
        <a:bodyPr/>
        <a:lstStyle/>
        <a:p>
          <a:endParaRPr lang="en-US"/>
        </a:p>
      </dgm:t>
    </dgm:pt>
    <dgm:pt modelId="{45232097-DDF5-4B5C-A8D4-AA3773CC58A3}" type="sibTrans" cxnId="{60101F98-9D92-4A51-ABE4-4A0FB4FDA6F1}">
      <dgm:prSet/>
      <dgm:spPr/>
      <dgm:t>
        <a:bodyPr/>
        <a:lstStyle/>
        <a:p>
          <a:endParaRPr lang="en-US"/>
        </a:p>
      </dgm:t>
    </dgm:pt>
    <dgm:pt modelId="{67423295-9B6A-44DE-BA6A-D078AD18E66E}">
      <dgm:prSet/>
      <dgm:spPr/>
      <dgm:t>
        <a:bodyPr/>
        <a:lstStyle/>
        <a:p>
          <a:r>
            <a:rPr lang="en-US"/>
            <a:t>Go on the basketball court with a skateboard!</a:t>
          </a:r>
        </a:p>
      </dgm:t>
    </dgm:pt>
    <dgm:pt modelId="{85A624FA-7697-4F19-B6CD-6AF8F95D1D31}" type="parTrans" cxnId="{4B7B8137-43A6-43D5-B874-2E44C9BE88F4}">
      <dgm:prSet/>
      <dgm:spPr/>
      <dgm:t>
        <a:bodyPr/>
        <a:lstStyle/>
        <a:p>
          <a:endParaRPr lang="en-US"/>
        </a:p>
      </dgm:t>
    </dgm:pt>
    <dgm:pt modelId="{21A3DE40-36A1-4954-B572-EEFE5E9762EB}" type="sibTrans" cxnId="{4B7B8137-43A6-43D5-B874-2E44C9BE88F4}">
      <dgm:prSet/>
      <dgm:spPr/>
      <dgm:t>
        <a:bodyPr/>
        <a:lstStyle/>
        <a:p>
          <a:endParaRPr lang="en-US"/>
        </a:p>
      </dgm:t>
    </dgm:pt>
    <dgm:pt modelId="{57D5625F-210D-4909-B8C5-F45BB0E3DF6C}">
      <dgm:prSet/>
      <dgm:spPr/>
      <dgm:t>
        <a:bodyPr/>
        <a:lstStyle/>
        <a:p>
          <a:pPr rtl="0"/>
          <a:r>
            <a:rPr lang="en-US"/>
            <a:t>Use the elevator without approval from the office.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74008C87-0381-4B3B-A6BD-8C59CC0630DE}" type="parTrans" cxnId="{F4EAA9A0-933F-42E8-8679-25A21CF14A9C}">
      <dgm:prSet/>
      <dgm:spPr/>
      <dgm:t>
        <a:bodyPr/>
        <a:lstStyle/>
        <a:p>
          <a:endParaRPr lang="en-US"/>
        </a:p>
      </dgm:t>
    </dgm:pt>
    <dgm:pt modelId="{E32DFCA4-3C4D-44D1-B63B-4F3FF2BD38BD}" type="sibTrans" cxnId="{F4EAA9A0-933F-42E8-8679-25A21CF14A9C}">
      <dgm:prSet/>
      <dgm:spPr/>
      <dgm:t>
        <a:bodyPr/>
        <a:lstStyle/>
        <a:p>
          <a:endParaRPr lang="en-US"/>
        </a:p>
      </dgm:t>
    </dgm:pt>
    <dgm:pt modelId="{D583CB21-3C37-4609-A6D6-2C95B7A0D2EC}">
      <dgm:prSet/>
      <dgm:spPr/>
      <dgm:t>
        <a:bodyPr/>
        <a:lstStyle/>
        <a:p>
          <a:r>
            <a:rPr lang="en-US"/>
            <a:t>Leave campus if you are a Middle Schooler, Freshman or Sophomore (Except for DE students)</a:t>
          </a:r>
        </a:p>
      </dgm:t>
    </dgm:pt>
    <dgm:pt modelId="{FECF841E-0B66-4915-B5C0-AEFD0A67B0EA}" type="parTrans" cxnId="{58F81E95-497F-4265-8A28-3A1137F33FCD}">
      <dgm:prSet/>
      <dgm:spPr/>
      <dgm:t>
        <a:bodyPr/>
        <a:lstStyle/>
        <a:p>
          <a:endParaRPr lang="en-US"/>
        </a:p>
      </dgm:t>
    </dgm:pt>
    <dgm:pt modelId="{AC8997D7-D846-4CF4-B257-58842CF943C9}" type="sibTrans" cxnId="{58F81E95-497F-4265-8A28-3A1137F33FCD}">
      <dgm:prSet/>
      <dgm:spPr/>
      <dgm:t>
        <a:bodyPr/>
        <a:lstStyle/>
        <a:p>
          <a:endParaRPr lang="en-US"/>
        </a:p>
      </dgm:t>
    </dgm:pt>
    <dgm:pt modelId="{5B49DAB7-8AAD-4793-8682-9921E1AA93F6}">
      <dgm:prSet/>
      <dgm:spPr/>
      <dgm:t>
        <a:bodyPr/>
        <a:lstStyle/>
        <a:p>
          <a:r>
            <a:rPr lang="en-US"/>
            <a:t>Allow an underclassmen in your vehicle without prior permission, or you will lose all privileges for the remainder of the school year.</a:t>
          </a:r>
        </a:p>
      </dgm:t>
    </dgm:pt>
    <dgm:pt modelId="{EB89844A-F5BE-4F42-A582-FE4693EABAD4}" type="parTrans" cxnId="{0D3F48E3-75BF-4BBD-98B1-070FED16C32D}">
      <dgm:prSet/>
      <dgm:spPr/>
      <dgm:t>
        <a:bodyPr/>
        <a:lstStyle/>
        <a:p>
          <a:endParaRPr lang="en-US"/>
        </a:p>
      </dgm:t>
    </dgm:pt>
    <dgm:pt modelId="{005E8CB6-0489-4F41-8B22-64C83F010B9A}" type="sibTrans" cxnId="{0D3F48E3-75BF-4BBD-98B1-070FED16C32D}">
      <dgm:prSet/>
      <dgm:spPr/>
      <dgm:t>
        <a:bodyPr/>
        <a:lstStyle/>
        <a:p>
          <a:endParaRPr lang="en-US"/>
        </a:p>
      </dgm:t>
    </dgm:pt>
    <dgm:pt modelId="{C98EA8B9-FF6D-47B3-ADBE-B0A473705906}">
      <dgm:prSet/>
      <dgm:spPr/>
      <dgm:t>
        <a:bodyPr/>
        <a:lstStyle/>
        <a:p>
          <a:r>
            <a:rPr lang="en-US"/>
            <a:t>Throw anything off the balcony.</a:t>
          </a:r>
        </a:p>
      </dgm:t>
    </dgm:pt>
    <dgm:pt modelId="{81A98DA7-EC56-4F2B-B0AC-8A9F79B9FF6C}" type="parTrans" cxnId="{991CEAE2-052B-4619-BDF5-F78AD214C82F}">
      <dgm:prSet/>
      <dgm:spPr/>
      <dgm:t>
        <a:bodyPr/>
        <a:lstStyle/>
        <a:p>
          <a:endParaRPr lang="en-US"/>
        </a:p>
      </dgm:t>
    </dgm:pt>
    <dgm:pt modelId="{E5A33164-5ACE-4BD3-A489-D808601BB126}" type="sibTrans" cxnId="{991CEAE2-052B-4619-BDF5-F78AD214C82F}">
      <dgm:prSet/>
      <dgm:spPr/>
      <dgm:t>
        <a:bodyPr/>
        <a:lstStyle/>
        <a:p>
          <a:endParaRPr lang="en-US"/>
        </a:p>
      </dgm:t>
    </dgm:pt>
    <dgm:pt modelId="{2A3358A0-695E-4595-AAB4-0EE522D6D9A9}">
      <dgm:prSet/>
      <dgm:spPr/>
      <dgm:t>
        <a:bodyPr/>
        <a:lstStyle/>
        <a:p>
          <a:r>
            <a:rPr lang="en-US"/>
            <a:t>Throw anything from the ground level to the 2</a:t>
          </a:r>
          <a:r>
            <a:rPr lang="en-US" baseline="30000"/>
            <a:t>nd</a:t>
          </a:r>
          <a:r>
            <a:rPr lang="en-US"/>
            <a:t> floor.</a:t>
          </a:r>
        </a:p>
      </dgm:t>
    </dgm:pt>
    <dgm:pt modelId="{96991DA3-706A-4FA1-B4B5-79C3F70B563C}" type="parTrans" cxnId="{93D05751-3206-4BF3-9ED9-45F98D26F6E7}">
      <dgm:prSet/>
      <dgm:spPr/>
      <dgm:t>
        <a:bodyPr/>
        <a:lstStyle/>
        <a:p>
          <a:endParaRPr lang="en-US"/>
        </a:p>
      </dgm:t>
    </dgm:pt>
    <dgm:pt modelId="{D2946638-17C4-4402-B634-A117AB462906}" type="sibTrans" cxnId="{93D05751-3206-4BF3-9ED9-45F98D26F6E7}">
      <dgm:prSet/>
      <dgm:spPr/>
      <dgm:t>
        <a:bodyPr/>
        <a:lstStyle/>
        <a:p>
          <a:endParaRPr lang="en-US"/>
        </a:p>
      </dgm:t>
    </dgm:pt>
    <dgm:pt modelId="{F9F1C232-1CA1-4111-9FD9-4A1778983318}">
      <dgm:prSet/>
      <dgm:spPr/>
      <dgm:t>
        <a:bodyPr/>
        <a:lstStyle/>
        <a:p>
          <a:r>
            <a:rPr lang="en-US"/>
            <a:t>Eat or carry food over the basketball court or turf field</a:t>
          </a:r>
        </a:p>
      </dgm:t>
    </dgm:pt>
    <dgm:pt modelId="{5E83D4F2-C2D4-4C60-A96B-2923B74E373C}" type="parTrans" cxnId="{5A2FBF5B-B8FF-4AC5-8AF2-BD71E1E34A63}">
      <dgm:prSet/>
      <dgm:spPr/>
      <dgm:t>
        <a:bodyPr/>
        <a:lstStyle/>
        <a:p>
          <a:endParaRPr lang="en-US"/>
        </a:p>
      </dgm:t>
    </dgm:pt>
    <dgm:pt modelId="{1F6864FC-812F-4BF5-BCF6-87946AB28709}" type="sibTrans" cxnId="{5A2FBF5B-B8FF-4AC5-8AF2-BD71E1E34A63}">
      <dgm:prSet/>
      <dgm:spPr/>
      <dgm:t>
        <a:bodyPr/>
        <a:lstStyle/>
        <a:p>
          <a:endParaRPr lang="en-US"/>
        </a:p>
      </dgm:t>
    </dgm:pt>
    <dgm:pt modelId="{9CE0ED88-E469-489B-869C-C7AF302C5F8D}">
      <dgm:prSet/>
      <dgm:spPr/>
      <dgm:t>
        <a:bodyPr/>
        <a:lstStyle/>
        <a:p>
          <a:r>
            <a:rPr lang="en-US"/>
            <a:t>Litter or leave garbage around at lunch</a:t>
          </a:r>
        </a:p>
      </dgm:t>
    </dgm:pt>
    <dgm:pt modelId="{EEEA7D9B-6B8C-419B-9F97-F8D00E6569F9}" type="parTrans" cxnId="{7FF89182-2A5F-48F2-99C8-86E255937652}">
      <dgm:prSet/>
      <dgm:spPr/>
      <dgm:t>
        <a:bodyPr/>
        <a:lstStyle/>
        <a:p>
          <a:endParaRPr lang="en-US"/>
        </a:p>
      </dgm:t>
    </dgm:pt>
    <dgm:pt modelId="{DB95466B-6563-446A-8D90-A5B6C0362733}" type="sibTrans" cxnId="{7FF89182-2A5F-48F2-99C8-86E255937652}">
      <dgm:prSet/>
      <dgm:spPr/>
      <dgm:t>
        <a:bodyPr/>
        <a:lstStyle/>
        <a:p>
          <a:endParaRPr lang="en-US"/>
        </a:p>
      </dgm:t>
    </dgm:pt>
    <dgm:pt modelId="{EA2F3797-F10E-4D82-AD5D-635E977CE82D}">
      <dgm:prSet/>
      <dgm:spPr/>
      <dgm:t>
        <a:bodyPr/>
        <a:lstStyle/>
        <a:p>
          <a:pPr rtl="0"/>
          <a:r>
            <a:rPr lang="en-US"/>
            <a:t>Hang out by the wavy wall side or behind the basketball court bleachers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71658CFC-7B2D-4BEF-9555-BB1ABBC2C092}" type="parTrans" cxnId="{1D4171A6-052B-471E-8558-8453B6102ECA}">
      <dgm:prSet/>
      <dgm:spPr/>
      <dgm:t>
        <a:bodyPr/>
        <a:lstStyle/>
        <a:p>
          <a:endParaRPr lang="en-US"/>
        </a:p>
      </dgm:t>
    </dgm:pt>
    <dgm:pt modelId="{D5B421C1-B032-4253-85D2-13788E100F3E}" type="sibTrans" cxnId="{1D4171A6-052B-471E-8558-8453B6102ECA}">
      <dgm:prSet/>
      <dgm:spPr/>
      <dgm:t>
        <a:bodyPr/>
        <a:lstStyle/>
        <a:p>
          <a:endParaRPr lang="en-US"/>
        </a:p>
      </dgm:t>
    </dgm:pt>
    <dgm:pt modelId="{59598561-4851-4DD2-B8B4-C1CF14971D75}">
      <dgm:prSet/>
      <dgm:spPr/>
      <dgm:t>
        <a:bodyPr/>
        <a:lstStyle/>
        <a:p>
          <a:r>
            <a:rPr lang="en-US"/>
            <a:t>Hang on or grab the basketball nets/rims</a:t>
          </a:r>
        </a:p>
      </dgm:t>
    </dgm:pt>
    <dgm:pt modelId="{20D6BB12-C9F6-46A5-B13C-86D5D5F763E5}" type="parTrans" cxnId="{3B3A8D90-3C4B-4739-9F95-0F30E2EB646B}">
      <dgm:prSet/>
      <dgm:spPr/>
      <dgm:t>
        <a:bodyPr/>
        <a:lstStyle/>
        <a:p>
          <a:endParaRPr lang="en-US"/>
        </a:p>
      </dgm:t>
    </dgm:pt>
    <dgm:pt modelId="{BE9DFB37-B793-442C-81EF-7C0115C5B6CA}" type="sibTrans" cxnId="{3B3A8D90-3C4B-4739-9F95-0F30E2EB646B}">
      <dgm:prSet/>
      <dgm:spPr/>
      <dgm:t>
        <a:bodyPr/>
        <a:lstStyle/>
        <a:p>
          <a:endParaRPr lang="en-US"/>
        </a:p>
      </dgm:t>
    </dgm:pt>
    <dgm:pt modelId="{423EC0AB-50CF-45A2-9F59-AF66044E6DB3}">
      <dgm:prSet/>
      <dgm:spPr/>
      <dgm:t>
        <a:bodyPr/>
        <a:lstStyle/>
        <a:p>
          <a:r>
            <a:rPr lang="en-US"/>
            <a:t>Playing “keep away” = a detention</a:t>
          </a:r>
        </a:p>
      </dgm:t>
    </dgm:pt>
    <dgm:pt modelId="{ADCA6811-6D0B-440B-B93B-002B5BC08A87}" type="parTrans" cxnId="{8F4B6434-A15A-4640-A5F0-7D635AF19587}">
      <dgm:prSet/>
      <dgm:spPr/>
      <dgm:t>
        <a:bodyPr/>
        <a:lstStyle/>
        <a:p>
          <a:endParaRPr lang="en-US"/>
        </a:p>
      </dgm:t>
    </dgm:pt>
    <dgm:pt modelId="{EBA34E20-E29F-48B7-92EC-624563AB3EF4}" type="sibTrans" cxnId="{8F4B6434-A15A-4640-A5F0-7D635AF19587}">
      <dgm:prSet/>
      <dgm:spPr/>
      <dgm:t>
        <a:bodyPr/>
        <a:lstStyle/>
        <a:p>
          <a:endParaRPr lang="en-US"/>
        </a:p>
      </dgm:t>
    </dgm:pt>
    <dgm:pt modelId="{5475BC10-4426-4835-BBB1-DCF799F0CF95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Yoga </a:t>
          </a:r>
          <a:r>
            <a:rPr lang="en-US"/>
            <a:t>pants/ leggings/ are not allowed.</a:t>
          </a:r>
          <a:r>
            <a:rPr lang="en-US">
              <a:latin typeface="Calibri Light" panose="020F0302020204030204"/>
            </a:rPr>
            <a:t> </a:t>
          </a:r>
          <a:r>
            <a:rPr lang="en-US"/>
            <a:t> Not even during dress down days. Dress code violations earn detentions</a:t>
          </a:r>
        </a:p>
      </dgm:t>
    </dgm:pt>
    <dgm:pt modelId="{934FC9D8-54F3-47D3-B5CD-64B7E9D14309}" type="parTrans" cxnId="{397C2823-11A7-43C0-B1E4-4755506BB5AE}">
      <dgm:prSet/>
      <dgm:spPr/>
      <dgm:t>
        <a:bodyPr/>
        <a:lstStyle/>
        <a:p>
          <a:endParaRPr lang="en-US"/>
        </a:p>
      </dgm:t>
    </dgm:pt>
    <dgm:pt modelId="{32AAD221-3A79-4479-8DF9-2AF86EAEF9B8}" type="sibTrans" cxnId="{397C2823-11A7-43C0-B1E4-4755506BB5AE}">
      <dgm:prSet/>
      <dgm:spPr/>
      <dgm:t>
        <a:bodyPr/>
        <a:lstStyle/>
        <a:p>
          <a:endParaRPr lang="en-US"/>
        </a:p>
      </dgm:t>
    </dgm:pt>
    <dgm:pt modelId="{320713D1-B8F2-4699-B91F-02FA5EB1DFEE}">
      <dgm:prSet/>
      <dgm:spPr/>
      <dgm:t>
        <a:bodyPr/>
        <a:lstStyle/>
        <a:p>
          <a:pPr rtl="0"/>
          <a:r>
            <a:rPr lang="en-US"/>
            <a:t>You are not to go to the Deans’ office during class to argue a detention. You will be turned away.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950D02B6-1D39-40B5-9BCE-A01B3CE441D3}" type="parTrans" cxnId="{971CE9B4-7EB1-4893-BE74-54FDAFFF281D}">
      <dgm:prSet/>
      <dgm:spPr/>
      <dgm:t>
        <a:bodyPr/>
        <a:lstStyle/>
        <a:p>
          <a:endParaRPr lang="en-US"/>
        </a:p>
      </dgm:t>
    </dgm:pt>
    <dgm:pt modelId="{40A710A6-AB4A-48F1-B8CC-D1846491ABA5}" type="sibTrans" cxnId="{971CE9B4-7EB1-4893-BE74-54FDAFFF281D}">
      <dgm:prSet/>
      <dgm:spPr/>
      <dgm:t>
        <a:bodyPr/>
        <a:lstStyle/>
        <a:p>
          <a:endParaRPr lang="en-US"/>
        </a:p>
      </dgm:t>
    </dgm:pt>
    <dgm:pt modelId="{D369AA0A-0D08-4F6F-83AA-29C9B3CB2224}" type="pres">
      <dgm:prSet presAssocID="{7A322FB5-9BD8-4E6B-BA51-F151A206E4C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93423B-5E15-46AB-9908-F34C7DBC3DC9}" type="pres">
      <dgm:prSet presAssocID="{DA15FEB8-35A7-4221-8028-626C1308C1CE}" presName="node" presStyleLbl="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B1569B-CB48-47C8-9ACB-77AB431AACFD}" type="pres">
      <dgm:prSet presAssocID="{2E3433A2-3786-4F32-8028-E367782E0281}" presName="sibTrans" presStyleCnt="0"/>
      <dgm:spPr/>
    </dgm:pt>
    <dgm:pt modelId="{75506D3F-ECF1-445C-9C31-3645ADF98A3F}" type="pres">
      <dgm:prSet presAssocID="{A5E0FA3C-434D-4CC2-BA0A-2D541F153DE7}" presName="node" presStyleLbl="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AE3D7-EBCB-4D36-AB78-458EB2369060}" type="pres">
      <dgm:prSet presAssocID="{84AA20E9-96B1-40CA-8ED3-CFAA244C1297}" presName="sibTrans" presStyleCnt="0"/>
      <dgm:spPr/>
    </dgm:pt>
    <dgm:pt modelId="{5906485B-1CF8-482B-A474-C2BED5E72D50}" type="pres">
      <dgm:prSet presAssocID="{303CDEDC-1E8B-4B7E-8760-C9E3C3D20646}" presName="node" presStyleLbl="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F9F78-61A6-4101-AFD3-8CFDD2A7AC2D}" type="pres">
      <dgm:prSet presAssocID="{45232097-DDF5-4B5C-A8D4-AA3773CC58A3}" presName="sibTrans" presStyleCnt="0"/>
      <dgm:spPr/>
    </dgm:pt>
    <dgm:pt modelId="{CF5B08E1-D198-40BD-835F-A2A62551A293}" type="pres">
      <dgm:prSet presAssocID="{67423295-9B6A-44DE-BA6A-D078AD18E66E}" presName="node" presStyleLbl="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98DA57-F1E3-4134-BCE8-C77DAF9403DF}" type="pres">
      <dgm:prSet presAssocID="{21A3DE40-36A1-4954-B572-EEFE5E9762EB}" presName="sibTrans" presStyleCnt="0"/>
      <dgm:spPr/>
    </dgm:pt>
    <dgm:pt modelId="{9F9F69B9-B29B-40DB-B935-D1440E32E965}" type="pres">
      <dgm:prSet presAssocID="{57D5625F-210D-4909-B8C5-F45BB0E3DF6C}" presName="node" presStyleLbl="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C6DB8-B87F-44B6-AEA8-C97F6DA1A53F}" type="pres">
      <dgm:prSet presAssocID="{E32DFCA4-3C4D-44D1-B63B-4F3FF2BD38BD}" presName="sibTrans" presStyleCnt="0"/>
      <dgm:spPr/>
    </dgm:pt>
    <dgm:pt modelId="{598A8F9B-B999-4FD1-A733-F2742AE652CC}" type="pres">
      <dgm:prSet presAssocID="{D583CB21-3C37-4609-A6D6-2C95B7A0D2EC}" presName="node" presStyleLbl="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258CD-3995-4192-A40D-921C35FC6022}" type="pres">
      <dgm:prSet presAssocID="{AC8997D7-D846-4CF4-B257-58842CF943C9}" presName="sibTrans" presStyleCnt="0"/>
      <dgm:spPr/>
    </dgm:pt>
    <dgm:pt modelId="{D30599A6-79DC-44CB-A48F-51BB29DE05FE}" type="pres">
      <dgm:prSet presAssocID="{5B49DAB7-8AAD-4793-8682-9921E1AA93F6}" presName="node" presStyleLbl="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D8C88-CF11-4743-BEBD-EAF374C09EB8}" type="pres">
      <dgm:prSet presAssocID="{005E8CB6-0489-4F41-8B22-64C83F010B9A}" presName="sibTrans" presStyleCnt="0"/>
      <dgm:spPr/>
    </dgm:pt>
    <dgm:pt modelId="{B72F417A-45AE-4CA9-BF85-39B9635675AE}" type="pres">
      <dgm:prSet presAssocID="{C98EA8B9-FF6D-47B3-ADBE-B0A473705906}" presName="node" presStyleLbl="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1F0345-4450-4BB4-916C-2CD974CFD983}" type="pres">
      <dgm:prSet presAssocID="{E5A33164-5ACE-4BD3-A489-D808601BB126}" presName="sibTrans" presStyleCnt="0"/>
      <dgm:spPr/>
    </dgm:pt>
    <dgm:pt modelId="{4E3C59FC-1E1D-4D74-AD62-388DCF51AF97}" type="pres">
      <dgm:prSet presAssocID="{2A3358A0-695E-4595-AAB4-0EE522D6D9A9}" presName="node" presStyleLbl="node1" presStyleIdx="8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3E3F29-4D13-4E00-9137-A91E32F84B45}" type="pres">
      <dgm:prSet presAssocID="{D2946638-17C4-4402-B634-A117AB462906}" presName="sibTrans" presStyleCnt="0"/>
      <dgm:spPr/>
    </dgm:pt>
    <dgm:pt modelId="{D0ACF433-54A7-4CCC-BEC7-78888AEFF9AF}" type="pres">
      <dgm:prSet presAssocID="{F9F1C232-1CA1-4111-9FD9-4A1778983318}" presName="node" presStyleLbl="node1" presStyleIdx="9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319B07-86DD-4C1A-8EC0-3CF3E4D8773B}" type="pres">
      <dgm:prSet presAssocID="{1F6864FC-812F-4BF5-BCF6-87946AB28709}" presName="sibTrans" presStyleCnt="0"/>
      <dgm:spPr/>
    </dgm:pt>
    <dgm:pt modelId="{E89857F3-34CF-4E3F-9AFF-41C4BDC94B01}" type="pres">
      <dgm:prSet presAssocID="{9CE0ED88-E469-489B-869C-C7AF302C5F8D}" presName="node" presStyleLbl="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7C6C0-2220-4374-A920-FFA92C2F88E6}" type="pres">
      <dgm:prSet presAssocID="{DB95466B-6563-446A-8D90-A5B6C0362733}" presName="sibTrans" presStyleCnt="0"/>
      <dgm:spPr/>
    </dgm:pt>
    <dgm:pt modelId="{AA592624-A7B5-4596-84BE-1DFF25155B33}" type="pres">
      <dgm:prSet presAssocID="{EA2F3797-F10E-4D82-AD5D-635E977CE82D}" presName="node" presStyleLbl="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CB2AC0-B623-4FBE-A0D4-E29BF13F05BC}" type="pres">
      <dgm:prSet presAssocID="{D5B421C1-B032-4253-85D2-13788E100F3E}" presName="sibTrans" presStyleCnt="0"/>
      <dgm:spPr/>
    </dgm:pt>
    <dgm:pt modelId="{E92BD13E-EC1A-40D4-A195-B176EFDA2C2D}" type="pres">
      <dgm:prSet presAssocID="{59598561-4851-4DD2-B8B4-C1CF14971D75}" presName="node" presStyleLbl="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4D89FC-9B7B-44B7-BCB7-C6A6451D4144}" type="pres">
      <dgm:prSet presAssocID="{BE9DFB37-B793-442C-81EF-7C0115C5B6CA}" presName="sibTrans" presStyleCnt="0"/>
      <dgm:spPr/>
    </dgm:pt>
    <dgm:pt modelId="{6327901A-9F59-41FD-BF41-84692E3BE50C}" type="pres">
      <dgm:prSet presAssocID="{423EC0AB-50CF-45A2-9F59-AF66044E6DB3}" presName="node" presStyleLbl="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ED19D-41C3-442E-812C-51ECEB0188E4}" type="pres">
      <dgm:prSet presAssocID="{EBA34E20-E29F-48B7-92EC-624563AB3EF4}" presName="sibTrans" presStyleCnt="0"/>
      <dgm:spPr/>
    </dgm:pt>
    <dgm:pt modelId="{2E8B12A3-BFB3-4397-9BCB-CAACEC568793}" type="pres">
      <dgm:prSet presAssocID="{5475BC10-4426-4835-BBB1-DCF799F0CF95}" presName="node" presStyleLbl="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58FDCD-143E-4A35-9A2D-CE428E8A238F}" type="pres">
      <dgm:prSet presAssocID="{32AAD221-3A79-4479-8DF9-2AF86EAEF9B8}" presName="sibTrans" presStyleCnt="0"/>
      <dgm:spPr/>
    </dgm:pt>
    <dgm:pt modelId="{9AF8640C-435C-4BB0-8ADD-08A7EB344E28}" type="pres">
      <dgm:prSet presAssocID="{320713D1-B8F2-4699-B91F-02FA5EB1DFEE}" presName="node" presStyleLbl="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1C6F1-EDF0-4771-8E80-171FDBAA217A}" type="presOf" srcId="{5475BC10-4426-4835-BBB1-DCF799F0CF95}" destId="{2E8B12A3-BFB3-4397-9BCB-CAACEC568793}" srcOrd="0" destOrd="0" presId="urn:microsoft.com/office/officeart/2005/8/layout/default"/>
    <dgm:cxn modelId="{DAACD5EB-3B39-465E-A920-0D2434FB3A27}" srcId="{7A322FB5-9BD8-4E6B-BA51-F151A206E4C2}" destId="{DA15FEB8-35A7-4221-8028-626C1308C1CE}" srcOrd="0" destOrd="0" parTransId="{EECC1F78-C022-429C-878A-9F751898201B}" sibTransId="{2E3433A2-3786-4F32-8028-E367782E0281}"/>
    <dgm:cxn modelId="{ECA07F97-1DE5-479E-AD41-BEA12FB11A38}" type="presOf" srcId="{EA2F3797-F10E-4D82-AD5D-635E977CE82D}" destId="{AA592624-A7B5-4596-84BE-1DFF25155B33}" srcOrd="0" destOrd="0" presId="urn:microsoft.com/office/officeart/2005/8/layout/default"/>
    <dgm:cxn modelId="{29342D8D-C075-4CA2-A1CF-67096883D280}" type="presOf" srcId="{C98EA8B9-FF6D-47B3-ADBE-B0A473705906}" destId="{B72F417A-45AE-4CA9-BF85-39B9635675AE}" srcOrd="0" destOrd="0" presId="urn:microsoft.com/office/officeart/2005/8/layout/default"/>
    <dgm:cxn modelId="{C4C4C7E8-5FD9-4025-BAC0-E9A268D8D5A6}" type="presOf" srcId="{DA15FEB8-35A7-4221-8028-626C1308C1CE}" destId="{4F93423B-5E15-46AB-9908-F34C7DBC3DC9}" srcOrd="0" destOrd="0" presId="urn:microsoft.com/office/officeart/2005/8/layout/default"/>
    <dgm:cxn modelId="{3B3A8D90-3C4B-4739-9F95-0F30E2EB646B}" srcId="{7A322FB5-9BD8-4E6B-BA51-F151A206E4C2}" destId="{59598561-4851-4DD2-B8B4-C1CF14971D75}" srcOrd="12" destOrd="0" parTransId="{20D6BB12-C9F6-46A5-B13C-86D5D5F763E5}" sibTransId="{BE9DFB37-B793-442C-81EF-7C0115C5B6CA}"/>
    <dgm:cxn modelId="{E5C84556-4BE2-41DA-8698-B5D29DB97314}" type="presOf" srcId="{5B49DAB7-8AAD-4793-8682-9921E1AA93F6}" destId="{D30599A6-79DC-44CB-A48F-51BB29DE05FE}" srcOrd="0" destOrd="0" presId="urn:microsoft.com/office/officeart/2005/8/layout/default"/>
    <dgm:cxn modelId="{86E11AB0-0FF6-4140-B325-01D5700DF074}" type="presOf" srcId="{57D5625F-210D-4909-B8C5-F45BB0E3DF6C}" destId="{9F9F69B9-B29B-40DB-B935-D1440E32E965}" srcOrd="0" destOrd="0" presId="urn:microsoft.com/office/officeart/2005/8/layout/default"/>
    <dgm:cxn modelId="{0D3F48E3-75BF-4BBD-98B1-070FED16C32D}" srcId="{7A322FB5-9BD8-4E6B-BA51-F151A206E4C2}" destId="{5B49DAB7-8AAD-4793-8682-9921E1AA93F6}" srcOrd="6" destOrd="0" parTransId="{EB89844A-F5BE-4F42-A582-FE4693EABAD4}" sibTransId="{005E8CB6-0489-4F41-8B22-64C83F010B9A}"/>
    <dgm:cxn modelId="{51EDF1F4-3E45-42C9-B3ED-DC5CB5387389}" type="presOf" srcId="{A5E0FA3C-434D-4CC2-BA0A-2D541F153DE7}" destId="{75506D3F-ECF1-445C-9C31-3645ADF98A3F}" srcOrd="0" destOrd="0" presId="urn:microsoft.com/office/officeart/2005/8/layout/default"/>
    <dgm:cxn modelId="{1D4171A6-052B-471E-8558-8453B6102ECA}" srcId="{7A322FB5-9BD8-4E6B-BA51-F151A206E4C2}" destId="{EA2F3797-F10E-4D82-AD5D-635E977CE82D}" srcOrd="11" destOrd="0" parTransId="{71658CFC-7B2D-4BEF-9555-BB1ABBC2C092}" sibTransId="{D5B421C1-B032-4253-85D2-13788E100F3E}"/>
    <dgm:cxn modelId="{93D05751-3206-4BF3-9ED9-45F98D26F6E7}" srcId="{7A322FB5-9BD8-4E6B-BA51-F151A206E4C2}" destId="{2A3358A0-695E-4595-AAB4-0EE522D6D9A9}" srcOrd="8" destOrd="0" parTransId="{96991DA3-706A-4FA1-B4B5-79C3F70B563C}" sibTransId="{D2946638-17C4-4402-B634-A117AB462906}"/>
    <dgm:cxn modelId="{A6807144-CEC5-4261-BBED-7DB803F7A955}" type="presOf" srcId="{59598561-4851-4DD2-B8B4-C1CF14971D75}" destId="{E92BD13E-EC1A-40D4-A195-B176EFDA2C2D}" srcOrd="0" destOrd="0" presId="urn:microsoft.com/office/officeart/2005/8/layout/default"/>
    <dgm:cxn modelId="{6EBE4986-81D6-4938-A5CE-EB6B75413850}" type="presOf" srcId="{7A322FB5-9BD8-4E6B-BA51-F151A206E4C2}" destId="{D369AA0A-0D08-4F6F-83AA-29C9B3CB2224}" srcOrd="0" destOrd="0" presId="urn:microsoft.com/office/officeart/2005/8/layout/default"/>
    <dgm:cxn modelId="{991CEAE2-052B-4619-BDF5-F78AD214C82F}" srcId="{7A322FB5-9BD8-4E6B-BA51-F151A206E4C2}" destId="{C98EA8B9-FF6D-47B3-ADBE-B0A473705906}" srcOrd="7" destOrd="0" parTransId="{81A98DA7-EC56-4F2B-B0AC-8A9F79B9FF6C}" sibTransId="{E5A33164-5ACE-4BD3-A489-D808601BB126}"/>
    <dgm:cxn modelId="{1D9947FE-B811-49DD-933F-03ACCE02E3D3}" type="presOf" srcId="{320713D1-B8F2-4699-B91F-02FA5EB1DFEE}" destId="{9AF8640C-435C-4BB0-8ADD-08A7EB344E28}" srcOrd="0" destOrd="0" presId="urn:microsoft.com/office/officeart/2005/8/layout/default"/>
    <dgm:cxn modelId="{B1E4FC09-ADF0-458E-A9F9-7FD508442330}" type="presOf" srcId="{D583CB21-3C37-4609-A6D6-2C95B7A0D2EC}" destId="{598A8F9B-B999-4FD1-A733-F2742AE652CC}" srcOrd="0" destOrd="0" presId="urn:microsoft.com/office/officeart/2005/8/layout/default"/>
    <dgm:cxn modelId="{65A67BE5-EE6C-491C-A588-D957BB06A02F}" type="presOf" srcId="{67423295-9B6A-44DE-BA6A-D078AD18E66E}" destId="{CF5B08E1-D198-40BD-835F-A2A62551A293}" srcOrd="0" destOrd="0" presId="urn:microsoft.com/office/officeart/2005/8/layout/default"/>
    <dgm:cxn modelId="{5A2FBF5B-B8FF-4AC5-8AF2-BD71E1E34A63}" srcId="{7A322FB5-9BD8-4E6B-BA51-F151A206E4C2}" destId="{F9F1C232-1CA1-4111-9FD9-4A1778983318}" srcOrd="9" destOrd="0" parTransId="{5E83D4F2-C2D4-4C60-A96B-2923B74E373C}" sibTransId="{1F6864FC-812F-4BF5-BCF6-87946AB28709}"/>
    <dgm:cxn modelId="{217DEDF9-6582-4B53-A888-7463B6372B31}" type="presOf" srcId="{2A3358A0-695E-4595-AAB4-0EE522D6D9A9}" destId="{4E3C59FC-1E1D-4D74-AD62-388DCF51AF97}" srcOrd="0" destOrd="0" presId="urn:microsoft.com/office/officeart/2005/8/layout/default"/>
    <dgm:cxn modelId="{B80F2AF3-A975-4CD6-8694-FA65B70E87E0}" type="presOf" srcId="{F9F1C232-1CA1-4111-9FD9-4A1778983318}" destId="{D0ACF433-54A7-4CCC-BEC7-78888AEFF9AF}" srcOrd="0" destOrd="0" presId="urn:microsoft.com/office/officeart/2005/8/layout/default"/>
    <dgm:cxn modelId="{397C2823-11A7-43C0-B1E4-4755506BB5AE}" srcId="{7A322FB5-9BD8-4E6B-BA51-F151A206E4C2}" destId="{5475BC10-4426-4835-BBB1-DCF799F0CF95}" srcOrd="14" destOrd="0" parTransId="{934FC9D8-54F3-47D3-B5CD-64B7E9D14309}" sibTransId="{32AAD221-3A79-4479-8DF9-2AF86EAEF9B8}"/>
    <dgm:cxn modelId="{64043EF9-A84D-4020-9542-9935FD5DBEF9}" type="presOf" srcId="{9CE0ED88-E469-489B-869C-C7AF302C5F8D}" destId="{E89857F3-34CF-4E3F-9AFF-41C4BDC94B01}" srcOrd="0" destOrd="0" presId="urn:microsoft.com/office/officeart/2005/8/layout/default"/>
    <dgm:cxn modelId="{276D5D1B-A46B-494F-8E50-63C671C9DFB9}" srcId="{7A322FB5-9BD8-4E6B-BA51-F151A206E4C2}" destId="{A5E0FA3C-434D-4CC2-BA0A-2D541F153DE7}" srcOrd="1" destOrd="0" parTransId="{C7FFBDC8-BD06-48DA-974D-6A557C5252DD}" sibTransId="{84AA20E9-96B1-40CA-8ED3-CFAA244C1297}"/>
    <dgm:cxn modelId="{4B7B8137-43A6-43D5-B874-2E44C9BE88F4}" srcId="{7A322FB5-9BD8-4E6B-BA51-F151A206E4C2}" destId="{67423295-9B6A-44DE-BA6A-D078AD18E66E}" srcOrd="3" destOrd="0" parTransId="{85A624FA-7697-4F19-B6CD-6AF8F95D1D31}" sibTransId="{21A3DE40-36A1-4954-B572-EEFE5E9762EB}"/>
    <dgm:cxn modelId="{60101F98-9D92-4A51-ABE4-4A0FB4FDA6F1}" srcId="{7A322FB5-9BD8-4E6B-BA51-F151A206E4C2}" destId="{303CDEDC-1E8B-4B7E-8760-C9E3C3D20646}" srcOrd="2" destOrd="0" parTransId="{B26E03D5-4512-4DDD-90D4-83AB4BC1BF88}" sibTransId="{45232097-DDF5-4B5C-A8D4-AA3773CC58A3}"/>
    <dgm:cxn modelId="{971CE9B4-7EB1-4893-BE74-54FDAFFF281D}" srcId="{7A322FB5-9BD8-4E6B-BA51-F151A206E4C2}" destId="{320713D1-B8F2-4699-B91F-02FA5EB1DFEE}" srcOrd="15" destOrd="0" parTransId="{950D02B6-1D39-40B5-9BCE-A01B3CE441D3}" sibTransId="{40A710A6-AB4A-48F1-B8CC-D1846491ABA5}"/>
    <dgm:cxn modelId="{58F81E95-497F-4265-8A28-3A1137F33FCD}" srcId="{7A322FB5-9BD8-4E6B-BA51-F151A206E4C2}" destId="{D583CB21-3C37-4609-A6D6-2C95B7A0D2EC}" srcOrd="5" destOrd="0" parTransId="{FECF841E-0B66-4915-B5C0-AEFD0A67B0EA}" sibTransId="{AC8997D7-D846-4CF4-B257-58842CF943C9}"/>
    <dgm:cxn modelId="{7FF89182-2A5F-48F2-99C8-86E255937652}" srcId="{7A322FB5-9BD8-4E6B-BA51-F151A206E4C2}" destId="{9CE0ED88-E469-489B-869C-C7AF302C5F8D}" srcOrd="10" destOrd="0" parTransId="{EEEA7D9B-6B8C-419B-9F97-F8D00E6569F9}" sibTransId="{DB95466B-6563-446A-8D90-A5B6C0362733}"/>
    <dgm:cxn modelId="{F4EAA9A0-933F-42E8-8679-25A21CF14A9C}" srcId="{7A322FB5-9BD8-4E6B-BA51-F151A206E4C2}" destId="{57D5625F-210D-4909-B8C5-F45BB0E3DF6C}" srcOrd="4" destOrd="0" parTransId="{74008C87-0381-4B3B-A6BD-8C59CC0630DE}" sibTransId="{E32DFCA4-3C4D-44D1-B63B-4F3FF2BD38BD}"/>
    <dgm:cxn modelId="{89B8F13E-352F-4A60-B55A-846C2D7B5C8A}" type="presOf" srcId="{423EC0AB-50CF-45A2-9F59-AF66044E6DB3}" destId="{6327901A-9F59-41FD-BF41-84692E3BE50C}" srcOrd="0" destOrd="0" presId="urn:microsoft.com/office/officeart/2005/8/layout/default"/>
    <dgm:cxn modelId="{8F4B6434-A15A-4640-A5F0-7D635AF19587}" srcId="{7A322FB5-9BD8-4E6B-BA51-F151A206E4C2}" destId="{423EC0AB-50CF-45A2-9F59-AF66044E6DB3}" srcOrd="13" destOrd="0" parTransId="{ADCA6811-6D0B-440B-B93B-002B5BC08A87}" sibTransId="{EBA34E20-E29F-48B7-92EC-624563AB3EF4}"/>
    <dgm:cxn modelId="{DEA82B13-C25A-43D4-A2AB-2030BEC389BD}" type="presOf" srcId="{303CDEDC-1E8B-4B7E-8760-C9E3C3D20646}" destId="{5906485B-1CF8-482B-A474-C2BED5E72D50}" srcOrd="0" destOrd="0" presId="urn:microsoft.com/office/officeart/2005/8/layout/default"/>
    <dgm:cxn modelId="{E9C03DE5-FA70-4891-824A-0EDCBB5F610E}" type="presParOf" srcId="{D369AA0A-0D08-4F6F-83AA-29C9B3CB2224}" destId="{4F93423B-5E15-46AB-9908-F34C7DBC3DC9}" srcOrd="0" destOrd="0" presId="urn:microsoft.com/office/officeart/2005/8/layout/default"/>
    <dgm:cxn modelId="{5F580457-23F5-48B5-9B99-1E2260268304}" type="presParOf" srcId="{D369AA0A-0D08-4F6F-83AA-29C9B3CB2224}" destId="{ABB1569B-CB48-47C8-9ACB-77AB431AACFD}" srcOrd="1" destOrd="0" presId="urn:microsoft.com/office/officeart/2005/8/layout/default"/>
    <dgm:cxn modelId="{A7539338-D177-4038-9984-2593DB36E9D9}" type="presParOf" srcId="{D369AA0A-0D08-4F6F-83AA-29C9B3CB2224}" destId="{75506D3F-ECF1-445C-9C31-3645ADF98A3F}" srcOrd="2" destOrd="0" presId="urn:microsoft.com/office/officeart/2005/8/layout/default"/>
    <dgm:cxn modelId="{569C00CF-1AE4-456B-A06E-8EB8942CA1BC}" type="presParOf" srcId="{D369AA0A-0D08-4F6F-83AA-29C9B3CB2224}" destId="{A1EAE3D7-EBCB-4D36-AB78-458EB2369060}" srcOrd="3" destOrd="0" presId="urn:microsoft.com/office/officeart/2005/8/layout/default"/>
    <dgm:cxn modelId="{156F2FEB-3A43-42DE-9F1C-CDD6FA141590}" type="presParOf" srcId="{D369AA0A-0D08-4F6F-83AA-29C9B3CB2224}" destId="{5906485B-1CF8-482B-A474-C2BED5E72D50}" srcOrd="4" destOrd="0" presId="urn:microsoft.com/office/officeart/2005/8/layout/default"/>
    <dgm:cxn modelId="{853F7534-45EC-42D8-A46A-D5566D07D93E}" type="presParOf" srcId="{D369AA0A-0D08-4F6F-83AA-29C9B3CB2224}" destId="{660F9F78-61A6-4101-AFD3-8CFDD2A7AC2D}" srcOrd="5" destOrd="0" presId="urn:microsoft.com/office/officeart/2005/8/layout/default"/>
    <dgm:cxn modelId="{A99AB587-4965-45CE-9F8F-9D1BC5A33E9F}" type="presParOf" srcId="{D369AA0A-0D08-4F6F-83AA-29C9B3CB2224}" destId="{CF5B08E1-D198-40BD-835F-A2A62551A293}" srcOrd="6" destOrd="0" presId="urn:microsoft.com/office/officeart/2005/8/layout/default"/>
    <dgm:cxn modelId="{91B764FB-122E-4D5B-A37D-F8050BDEFCB0}" type="presParOf" srcId="{D369AA0A-0D08-4F6F-83AA-29C9B3CB2224}" destId="{3D98DA57-F1E3-4134-BCE8-C77DAF9403DF}" srcOrd="7" destOrd="0" presId="urn:microsoft.com/office/officeart/2005/8/layout/default"/>
    <dgm:cxn modelId="{B0C1C72A-5140-4F59-A491-7BBF8B732B3D}" type="presParOf" srcId="{D369AA0A-0D08-4F6F-83AA-29C9B3CB2224}" destId="{9F9F69B9-B29B-40DB-B935-D1440E32E965}" srcOrd="8" destOrd="0" presId="urn:microsoft.com/office/officeart/2005/8/layout/default"/>
    <dgm:cxn modelId="{146EDF14-C567-4AD3-B07E-E9CF06C2F2A2}" type="presParOf" srcId="{D369AA0A-0D08-4F6F-83AA-29C9B3CB2224}" destId="{3ABC6DB8-B87F-44B6-AEA8-C97F6DA1A53F}" srcOrd="9" destOrd="0" presId="urn:microsoft.com/office/officeart/2005/8/layout/default"/>
    <dgm:cxn modelId="{9D6884CA-715C-4103-A87A-F5BF9D8A8784}" type="presParOf" srcId="{D369AA0A-0D08-4F6F-83AA-29C9B3CB2224}" destId="{598A8F9B-B999-4FD1-A733-F2742AE652CC}" srcOrd="10" destOrd="0" presId="urn:microsoft.com/office/officeart/2005/8/layout/default"/>
    <dgm:cxn modelId="{FBC9632A-FA7A-45F4-A8B7-70CB3879967F}" type="presParOf" srcId="{D369AA0A-0D08-4F6F-83AA-29C9B3CB2224}" destId="{060258CD-3995-4192-A40D-921C35FC6022}" srcOrd="11" destOrd="0" presId="urn:microsoft.com/office/officeart/2005/8/layout/default"/>
    <dgm:cxn modelId="{AECD0226-9C78-48CA-8F28-0AC3C0316D3C}" type="presParOf" srcId="{D369AA0A-0D08-4F6F-83AA-29C9B3CB2224}" destId="{D30599A6-79DC-44CB-A48F-51BB29DE05FE}" srcOrd="12" destOrd="0" presId="urn:microsoft.com/office/officeart/2005/8/layout/default"/>
    <dgm:cxn modelId="{65122EBA-E9CA-4AFD-8A2E-41089C549F2B}" type="presParOf" srcId="{D369AA0A-0D08-4F6F-83AA-29C9B3CB2224}" destId="{C99D8C88-CF11-4743-BEBD-EAF374C09EB8}" srcOrd="13" destOrd="0" presId="urn:microsoft.com/office/officeart/2005/8/layout/default"/>
    <dgm:cxn modelId="{5D715F6C-3BFA-4B1E-A650-F60A76167CBD}" type="presParOf" srcId="{D369AA0A-0D08-4F6F-83AA-29C9B3CB2224}" destId="{B72F417A-45AE-4CA9-BF85-39B9635675AE}" srcOrd="14" destOrd="0" presId="urn:microsoft.com/office/officeart/2005/8/layout/default"/>
    <dgm:cxn modelId="{7988A7F6-33F9-41B3-988B-1386F49CDB1F}" type="presParOf" srcId="{D369AA0A-0D08-4F6F-83AA-29C9B3CB2224}" destId="{0D1F0345-4450-4BB4-916C-2CD974CFD983}" srcOrd="15" destOrd="0" presId="urn:microsoft.com/office/officeart/2005/8/layout/default"/>
    <dgm:cxn modelId="{434C6430-9425-4714-A2A6-5F6B22CAAF97}" type="presParOf" srcId="{D369AA0A-0D08-4F6F-83AA-29C9B3CB2224}" destId="{4E3C59FC-1E1D-4D74-AD62-388DCF51AF97}" srcOrd="16" destOrd="0" presId="urn:microsoft.com/office/officeart/2005/8/layout/default"/>
    <dgm:cxn modelId="{EDA7BE21-1764-495E-B3CE-2C0D8AF2BE18}" type="presParOf" srcId="{D369AA0A-0D08-4F6F-83AA-29C9B3CB2224}" destId="{7E3E3F29-4D13-4E00-9137-A91E32F84B45}" srcOrd="17" destOrd="0" presId="urn:microsoft.com/office/officeart/2005/8/layout/default"/>
    <dgm:cxn modelId="{CE458D51-C673-498B-95A3-28EA6A9B28A5}" type="presParOf" srcId="{D369AA0A-0D08-4F6F-83AA-29C9B3CB2224}" destId="{D0ACF433-54A7-4CCC-BEC7-78888AEFF9AF}" srcOrd="18" destOrd="0" presId="urn:microsoft.com/office/officeart/2005/8/layout/default"/>
    <dgm:cxn modelId="{9D4A105A-02E0-4CF9-94D9-7207474D12A1}" type="presParOf" srcId="{D369AA0A-0D08-4F6F-83AA-29C9B3CB2224}" destId="{B7319B07-86DD-4C1A-8EC0-3CF3E4D8773B}" srcOrd="19" destOrd="0" presId="urn:microsoft.com/office/officeart/2005/8/layout/default"/>
    <dgm:cxn modelId="{472E41F0-7754-45D4-A54F-23DCC2A47032}" type="presParOf" srcId="{D369AA0A-0D08-4F6F-83AA-29C9B3CB2224}" destId="{E89857F3-34CF-4E3F-9AFF-41C4BDC94B01}" srcOrd="20" destOrd="0" presId="urn:microsoft.com/office/officeart/2005/8/layout/default"/>
    <dgm:cxn modelId="{DC44FB3D-EDBB-496B-B7E3-354ABA90778F}" type="presParOf" srcId="{D369AA0A-0D08-4F6F-83AA-29C9B3CB2224}" destId="{5877C6C0-2220-4374-A920-FFA92C2F88E6}" srcOrd="21" destOrd="0" presId="urn:microsoft.com/office/officeart/2005/8/layout/default"/>
    <dgm:cxn modelId="{0B0BBD74-9A8C-4DEF-8FC7-FF2D5C25C2A4}" type="presParOf" srcId="{D369AA0A-0D08-4F6F-83AA-29C9B3CB2224}" destId="{AA592624-A7B5-4596-84BE-1DFF25155B33}" srcOrd="22" destOrd="0" presId="urn:microsoft.com/office/officeart/2005/8/layout/default"/>
    <dgm:cxn modelId="{896A2625-7B94-4509-A467-8CC77A2EABD9}" type="presParOf" srcId="{D369AA0A-0D08-4F6F-83AA-29C9B3CB2224}" destId="{7ACB2AC0-B623-4FBE-A0D4-E29BF13F05BC}" srcOrd="23" destOrd="0" presId="urn:microsoft.com/office/officeart/2005/8/layout/default"/>
    <dgm:cxn modelId="{EE323C53-C645-4DA3-BC3D-5F3972B93EFB}" type="presParOf" srcId="{D369AA0A-0D08-4F6F-83AA-29C9B3CB2224}" destId="{E92BD13E-EC1A-40D4-A195-B176EFDA2C2D}" srcOrd="24" destOrd="0" presId="urn:microsoft.com/office/officeart/2005/8/layout/default"/>
    <dgm:cxn modelId="{07F151CB-48F2-4761-B1D1-EB11CB503586}" type="presParOf" srcId="{D369AA0A-0D08-4F6F-83AA-29C9B3CB2224}" destId="{2A4D89FC-9B7B-44B7-BCB7-C6A6451D4144}" srcOrd="25" destOrd="0" presId="urn:microsoft.com/office/officeart/2005/8/layout/default"/>
    <dgm:cxn modelId="{6C2E6CCC-0213-41DA-B106-232CF0B6FA4B}" type="presParOf" srcId="{D369AA0A-0D08-4F6F-83AA-29C9B3CB2224}" destId="{6327901A-9F59-41FD-BF41-84692E3BE50C}" srcOrd="26" destOrd="0" presId="urn:microsoft.com/office/officeart/2005/8/layout/default"/>
    <dgm:cxn modelId="{67DDEA46-4A4C-42D4-AEA0-BEC86ACFA649}" type="presParOf" srcId="{D369AA0A-0D08-4F6F-83AA-29C9B3CB2224}" destId="{935ED19D-41C3-442E-812C-51ECEB0188E4}" srcOrd="27" destOrd="0" presId="urn:microsoft.com/office/officeart/2005/8/layout/default"/>
    <dgm:cxn modelId="{756445EE-72E3-4CB0-B70E-CB75F793C944}" type="presParOf" srcId="{D369AA0A-0D08-4F6F-83AA-29C9B3CB2224}" destId="{2E8B12A3-BFB3-4397-9BCB-CAACEC568793}" srcOrd="28" destOrd="0" presId="urn:microsoft.com/office/officeart/2005/8/layout/default"/>
    <dgm:cxn modelId="{C0C317CA-5C33-4168-803D-88605C2C4B9D}" type="presParOf" srcId="{D369AA0A-0D08-4F6F-83AA-29C9B3CB2224}" destId="{0B58FDCD-143E-4A35-9A2D-CE428E8A238F}" srcOrd="29" destOrd="0" presId="urn:microsoft.com/office/officeart/2005/8/layout/default"/>
    <dgm:cxn modelId="{6F5B4D9B-488C-41BD-85A0-70FD2A27C413}" type="presParOf" srcId="{D369AA0A-0D08-4F6F-83AA-29C9B3CB2224}" destId="{9AF8640C-435C-4BB0-8ADD-08A7EB344E28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159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445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731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017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17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46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574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03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7400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Shape 2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1" name="Shape 2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0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2073" y="2516681"/>
            <a:ext cx="10069370" cy="2600961"/>
          </a:xfrm>
        </p:spPr>
        <p:txBody>
          <a:bodyPr anchor="b">
            <a:normAutofit/>
          </a:bodyPr>
          <a:lstStyle>
            <a:lvl1pPr algn="ctr">
              <a:defRPr sz="76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2073" y="5117638"/>
            <a:ext cx="10069370" cy="149314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0312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6" y="768121"/>
            <a:ext cx="10888548" cy="5453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26" y="6492807"/>
            <a:ext cx="11045682" cy="772938"/>
          </a:xfrm>
        </p:spPr>
        <p:txBody>
          <a:bodyPr anchor="b">
            <a:normAutofit/>
          </a:bodyPr>
          <a:lstStyle>
            <a:lvl1pPr algn="ctr">
              <a:defRPr sz="398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17287" y="988459"/>
            <a:ext cx="10361742" cy="5014288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650230" indent="0">
              <a:buNone/>
              <a:defRPr sz="2844"/>
            </a:lvl2pPr>
            <a:lvl3pPr marL="1300460" indent="0">
              <a:buNone/>
              <a:defRPr sz="2844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7265746"/>
            <a:ext cx="11044014" cy="970627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13840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32436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26992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30760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0375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6604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1817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81585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0934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5111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620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4" y="865332"/>
            <a:ext cx="11044014" cy="5026623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6108701"/>
            <a:ext cx="11044014" cy="2135930"/>
          </a:xfrm>
        </p:spPr>
        <p:txBody>
          <a:bodyPr anchor="ctr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87630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97594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73117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03007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945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4CF4A3-FE33-948B-315B-EBEE8916A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18D09F-6E73-A9B3-305E-A693A9410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D5FC1B-8928-B2AA-8841-A4767838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2A0198-E4CF-D6FA-D717-DE14BF7C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09B90E-0F7B-FABD-0DAC-1EBCA4F2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79393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3CDA5-846D-D4B8-1524-314AB93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240B13-E1BB-0E1A-9E43-301D3BAC9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723E4B-A57C-3566-AF2B-2F64AEDE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24C22E-5C36-33F6-1F7D-5990C396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CA2D55-F06B-3EC4-4EC3-D7C7F907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6613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A6954D-5212-DAF1-0133-A4417756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DB97554-CEEC-9CEB-1A78-5D1952F11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EF6E92-027D-CB87-9EBA-7514E502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CF4BD1-2315-E65D-0AF7-6CC35EE8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54E36C-5953-4D48-330F-56A73BD6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196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731BB1-CCBB-8B8E-606E-4ED29370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0F65F0-1317-1B62-39BB-1062ED1F3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8D1DE4-A05C-50F6-8393-58495610D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7B538E-FCF1-C219-8A24-22EF5FE9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F9D52B-B0BF-1B4B-A103-E4F56FFD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06FA9C-F44B-1665-3241-A1B6776E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1414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4C9EA9-41F9-F639-D7BB-6A96E6CB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CEB6A6-3097-681C-DF12-103E72E62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DAD48F3-990F-95EF-0978-E6A2338D7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67335C2-D621-8ECE-297F-2B5BB646F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B584C8C-1C28-7CEB-2744-E2461AD89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3F55867-F6F2-AA7F-78C0-974B44DF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7E73DD7-4363-DE1A-6AB5-40D21D8E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E61EDBC-4531-5EA1-5778-83290DA6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57647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E34BF-D20B-6470-92D9-AD0948D7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4B2FAE4-39FB-BCA7-38C1-AD1724F1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65D9FF-F757-B443-4B0E-D648884B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05C241-783F-3864-0E07-6237C3BA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3146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626" y="866986"/>
            <a:ext cx="9922935" cy="4256575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35355" y="5134270"/>
            <a:ext cx="9335785" cy="757687"/>
          </a:xfrm>
        </p:spPr>
        <p:txBody>
          <a:bodyPr anchor="t">
            <a:normAutofit/>
          </a:bodyPr>
          <a:lstStyle>
            <a:lvl1pPr marL="0" indent="0" algn="r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6121747"/>
            <a:ext cx="11044014" cy="21183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2386" y="1242897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33666" y="4171726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2470229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5EBE485-632F-A15F-01E6-B12E6450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CFCC06D-D119-2E27-71FD-7034ACD4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D953F9-A6E4-7A63-87B6-5A34E156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17036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729CAC-3410-9E54-6F6E-EBB8CA87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B6CCC8-F298-8430-2AD2-11964C680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3B1361B-B21A-BE01-D140-8D783D16E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89DBFBB-35FE-F49A-D5F2-6826ED94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7C3BEA-DB5A-ABFC-1C11-3081E514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75C0F10-2AF8-2349-6F05-680F3279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12893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BF4D47-9674-7355-DBEF-63DF8B3F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25CF09-DEE9-B6E4-10A1-E47D88A8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C92ACB-62C3-B994-EAF7-1C2234D54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048B526-12DA-A433-F85B-91B23FC4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7143DA-86FE-6670-4C96-2F24C0E0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D04F61-0F00-AB0C-6506-95D5C89E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2601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052524-D0E4-B6DC-5411-88DE7F16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8EF4F56-37BB-1D6E-8978-037B0EB6C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FF60B3-92AD-96DC-58E9-0FF10981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205CC9-5D40-D7DF-C1BB-EDFD131B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267135-8700-531B-4045-AAEFEAA5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67719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6DFA238-6567-9EF8-793A-3C56AF2F6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C8219E4-8BBB-7248-2D5C-D36E63894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BD7E6A-4326-73FB-3266-B6BE7EC4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E6F911-CE15-F875-9132-882D96DFE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818B18-CBAA-F4DE-5688-5AF04057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1977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B8498729-8E0E-452C-9DE5-20C4280E68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0895" y="7552000"/>
            <a:ext cx="4838400" cy="2201600"/>
          </a:xfrm>
          <a:solidFill>
            <a:schemeClr val="bg1">
              <a:lumMod val="85000"/>
              <a:alpha val="80000"/>
            </a:schemeClr>
          </a:solidFill>
        </p:spPr>
        <p:txBody>
          <a:bodyPr lIns="288000" tIns="252000"/>
          <a:lstStyle>
            <a:lvl1pPr marL="0" indent="0">
              <a:spcBef>
                <a:spcPts val="533"/>
              </a:spcBef>
              <a:buNone/>
              <a:defRPr sz="1387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33"/>
              </a:spcBef>
              <a:buNone/>
              <a:defRPr sz="1067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02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F6ED01E-03BA-4CB7-BDDB-4A7F0B0DA4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089" y="7552000"/>
            <a:ext cx="2963701" cy="22016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33"/>
              </a:spcBef>
              <a:buNone/>
              <a:defRPr sz="1387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33"/>
              </a:spcBef>
              <a:buNone/>
              <a:defRPr sz="1067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01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60639-BF2D-41F8-822B-DED03338D28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25711" y="280351"/>
            <a:ext cx="11425648" cy="18852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725711" y="2540710"/>
            <a:ext cx="11425648" cy="470196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1C51713D-9A60-48EF-A25A-764AEDE9E6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96401" y="7552000"/>
            <a:ext cx="3310080" cy="22016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33"/>
              </a:spcBef>
              <a:buNone/>
              <a:defRPr sz="1387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33"/>
              </a:spcBef>
              <a:buNone/>
              <a:defRPr sz="1067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3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03706AB-7768-4239-93C0-28F2AC35B71A}"/>
              </a:ext>
            </a:extLst>
          </p:cNvPr>
          <p:cNvCxnSpPr/>
          <p:nvPr userDrawn="1"/>
        </p:nvCxnSpPr>
        <p:spPr>
          <a:xfrm>
            <a:off x="840089" y="1679787"/>
            <a:ext cx="30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03212"/>
      </p:ext>
    </p:extLst>
  </p:cSld>
  <p:clrMapOvr>
    <a:masterClrMapping/>
  </p:clrMapOvr>
  <p:transition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DB00C6-5909-D54C-8DB5-4D7BAF0F0057}"/>
              </a:ext>
            </a:extLst>
          </p:cNvPr>
          <p:cNvSpPr/>
          <p:nvPr userDrawn="1"/>
        </p:nvSpPr>
        <p:spPr bwMode="auto">
          <a:xfrm>
            <a:off x="1" y="8058108"/>
            <a:ext cx="13001413" cy="1336604"/>
          </a:xfrm>
          <a:prstGeom prst="rect">
            <a:avLst/>
          </a:prstGeom>
          <a:gradFill flip="none" rotWithShape="1">
            <a:gsLst>
              <a:gs pos="0">
                <a:srgbClr val="ECECEC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536" tIns="48768" rIns="97536" bIns="48768" numCol="1" rtlCol="0" anchor="t" anchorCtr="0" compatLnSpc="1">
            <a:prstTxWarp prst="textNoShape">
              <a:avLst/>
            </a:prstTxWarp>
          </a:bodyPr>
          <a:lstStyle/>
          <a:p>
            <a:endParaRPr lang="en-US" sz="1493">
              <a:latin typeface="+mj-lt"/>
            </a:endParaRPr>
          </a:p>
        </p:txBody>
      </p:sp>
      <p:sp>
        <p:nvSpPr>
          <p:cNvPr id="161" name="Title 160">
            <a:extLst>
              <a:ext uri="{FF2B5EF4-FFF2-40B4-BE49-F238E27FC236}">
                <a16:creationId xmlns:a16="http://schemas.microsoft.com/office/drawing/2014/main" xmlns="" id="{1ABF9962-8979-374A-9E14-DBE1FAF4C0B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94080" y="650241"/>
            <a:ext cx="11216640" cy="97536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Dress Code Violations (Do Not Wear)</a:t>
            </a:r>
          </a:p>
        </p:txBody>
      </p:sp>
      <p:sp>
        <p:nvSpPr>
          <p:cNvPr id="165" name="Text Placeholder 162">
            <a:extLst>
              <a:ext uri="{FF2B5EF4-FFF2-40B4-BE49-F238E27FC236}">
                <a16:creationId xmlns:a16="http://schemas.microsoft.com/office/drawing/2014/main" xmlns="" id="{79461DAD-6BDB-FE4A-9680-1D022C8E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863" y="6916574"/>
            <a:ext cx="4638217" cy="23495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267">
                <a:solidFill>
                  <a:schemeClr val="accent2">
                    <a:lumMod val="75000"/>
                  </a:schemeClr>
                </a:solidFill>
              </a:defRPr>
            </a:lvl1pPr>
            <a:lvl2pPr marL="487695" indent="0">
              <a:buNone/>
              <a:defRPr/>
            </a:lvl2pPr>
            <a:lvl3pPr marL="975390" indent="0">
              <a:buNone/>
              <a:defRPr/>
            </a:lvl3pPr>
            <a:lvl4pPr marL="1463086" indent="0">
              <a:buNone/>
              <a:defRPr/>
            </a:lvl4pPr>
            <a:lvl5pPr marL="1950781" indent="0">
              <a:buNone/>
              <a:defRPr/>
            </a:lvl5pPr>
          </a:lstStyle>
          <a:p>
            <a:pPr lvl="0"/>
            <a:r>
              <a:rPr lang="en-US"/>
              <a:t>Sweat Pants, Joggers or Pajama Pants</a:t>
            </a:r>
          </a:p>
        </p:txBody>
      </p:sp>
      <p:sp>
        <p:nvSpPr>
          <p:cNvPr id="169" name="Text Placeholder 162">
            <a:extLst>
              <a:ext uri="{FF2B5EF4-FFF2-40B4-BE49-F238E27FC236}">
                <a16:creationId xmlns:a16="http://schemas.microsoft.com/office/drawing/2014/main" xmlns="" id="{68447428-8EBE-4143-A913-C75DE1A16B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5330" y="4461254"/>
            <a:ext cx="2324608" cy="2405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267">
                <a:solidFill>
                  <a:schemeClr val="accent6">
                    <a:lumMod val="75000"/>
                  </a:schemeClr>
                </a:solidFill>
              </a:defRPr>
            </a:lvl1pPr>
            <a:lvl2pPr marL="487695" indent="0">
              <a:buNone/>
              <a:defRPr/>
            </a:lvl2pPr>
            <a:lvl3pPr marL="975390" indent="0">
              <a:buNone/>
              <a:defRPr/>
            </a:lvl3pPr>
            <a:lvl4pPr marL="1463086" indent="0">
              <a:buNone/>
              <a:defRPr/>
            </a:lvl4pPr>
            <a:lvl5pPr marL="1950781" indent="0">
              <a:buNone/>
              <a:defRPr/>
            </a:lvl5pPr>
          </a:lstStyle>
          <a:p>
            <a:pPr lvl="0"/>
            <a:r>
              <a:rPr lang="en-US"/>
              <a:t>Ripped or Frayed Jeans</a:t>
            </a:r>
          </a:p>
        </p:txBody>
      </p:sp>
      <p:sp>
        <p:nvSpPr>
          <p:cNvPr id="171" name="Text Placeholder 162">
            <a:extLst>
              <a:ext uri="{FF2B5EF4-FFF2-40B4-BE49-F238E27FC236}">
                <a16:creationId xmlns:a16="http://schemas.microsoft.com/office/drawing/2014/main" xmlns="" id="{A7748F88-B436-F245-8AA5-536EA7F61D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6720" y="2208882"/>
            <a:ext cx="4551680" cy="15353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560">
                <a:solidFill>
                  <a:schemeClr val="accent5">
                    <a:lumMod val="75000"/>
                  </a:schemeClr>
                </a:solidFill>
              </a:defRPr>
            </a:lvl1pPr>
            <a:lvl2pPr marL="487695" indent="0">
              <a:buNone/>
              <a:defRPr/>
            </a:lvl2pPr>
            <a:lvl3pPr marL="975390" indent="0">
              <a:buNone/>
              <a:defRPr/>
            </a:lvl3pPr>
            <a:lvl4pPr marL="1463086" indent="0">
              <a:buNone/>
              <a:defRPr/>
            </a:lvl4pPr>
            <a:lvl5pPr marL="1950781" indent="0">
              <a:buNone/>
              <a:defRPr/>
            </a:lvl5pPr>
          </a:lstStyle>
          <a:p>
            <a:pPr lvl="0"/>
            <a:r>
              <a:rPr lang="en-US"/>
              <a:t>Non Somerset Sweat shirts  hoodies or Polos (Unless below 60 degrees</a:t>
            </a:r>
          </a:p>
        </p:txBody>
      </p:sp>
      <p:sp>
        <p:nvSpPr>
          <p:cNvPr id="173" name="Text Placeholder 162">
            <a:extLst>
              <a:ext uri="{FF2B5EF4-FFF2-40B4-BE49-F238E27FC236}">
                <a16:creationId xmlns:a16="http://schemas.microsoft.com/office/drawing/2014/main" xmlns="" id="{9FB24D9A-4987-504B-B1B8-C61C9895A0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2977" y="7460599"/>
            <a:ext cx="2153922" cy="15353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>
                <a:solidFill>
                  <a:schemeClr val="accent4">
                    <a:lumMod val="75000"/>
                  </a:schemeClr>
                </a:solidFill>
              </a:defRPr>
            </a:lvl1pPr>
            <a:lvl2pPr marL="487695" indent="0">
              <a:buNone/>
              <a:defRPr/>
            </a:lvl2pPr>
            <a:lvl3pPr marL="975390" indent="0">
              <a:buNone/>
              <a:defRPr/>
            </a:lvl3pPr>
            <a:lvl4pPr marL="1463086" indent="0">
              <a:buNone/>
              <a:defRPr/>
            </a:lvl4pPr>
            <a:lvl5pPr marL="1950781" indent="0">
              <a:buNone/>
              <a:defRPr/>
            </a:lvl5pPr>
          </a:lstStyle>
          <a:p>
            <a:pPr lvl="0"/>
            <a:r>
              <a:rPr lang="en-US"/>
              <a:t>Crocs or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B08626B-8C08-1DE0-6709-92318D2B10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240" y="2878841"/>
            <a:ext cx="995680" cy="2059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F10EF03-ED00-C48D-B750-2F166D9730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18620" y="2201426"/>
            <a:ext cx="690880" cy="20726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91821664-520B-C11F-EF19-55A70F3B62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45597" y="2630777"/>
            <a:ext cx="1026160" cy="200490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ECF32A9F-8C61-0110-0FBB-F0607BAE3E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17064" y="2106682"/>
            <a:ext cx="660400" cy="218101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7A0382B7-18AA-8A02-4F49-B04FDF850C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7728" y="1937403"/>
            <a:ext cx="873760" cy="204554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A2F7404A-5505-B411-28D1-CC521491DBE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26235" y="1910845"/>
            <a:ext cx="843280" cy="238421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xmlns="" id="{34B45887-2ED6-9AD2-A90C-88EED3618A7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351753" y="4485355"/>
            <a:ext cx="782320" cy="2086187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xmlns="" id="{AD8A74A1-7D08-273A-D007-78C759EE454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359303" y="4580303"/>
            <a:ext cx="711200" cy="2167467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xmlns="" id="{FEE9276A-9B58-B4B1-ED15-FEED56BFAAF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615680" y="7741452"/>
            <a:ext cx="1889760" cy="1286933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xmlns="" id="{114207C4-BEEE-8231-72A7-59317264CB0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44629" y="8097634"/>
            <a:ext cx="1788160" cy="102954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xmlns="" id="{B33FBE73-23A7-F079-995D-8B2DF16883E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317577" y="3908388"/>
            <a:ext cx="1503680" cy="2424853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xmlns="" id="{6A0E4966-C32A-67A9-7A48-D478C842096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18719" y="3924155"/>
            <a:ext cx="1473200" cy="218101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xmlns="" id="{8EA32A17-7016-3C16-C1D0-A03DE292747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935432" y="3826934"/>
            <a:ext cx="1148080" cy="2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52364"/>
      </p:ext>
    </p:extLst>
  </p:cSld>
  <p:clrMapOvr>
    <a:masterClrMapping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1D227D51-204B-ED48-AF9A-0BE9633FE04A}"/>
              </a:ext>
            </a:extLst>
          </p:cNvPr>
          <p:cNvSpPr/>
          <p:nvPr/>
        </p:nvSpPr>
        <p:spPr>
          <a:xfrm>
            <a:off x="5572526" y="1559854"/>
            <a:ext cx="6936725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xmlns="" id="{57A23F45-CDAE-8A40-8DE7-92A0BBC119B7}"/>
              </a:ext>
            </a:extLst>
          </p:cNvPr>
          <p:cNvSpPr/>
          <p:nvPr/>
        </p:nvSpPr>
        <p:spPr>
          <a:xfrm>
            <a:off x="5351266" y="7999220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8546383-CCC4-544B-B0D8-DE78DE39BB78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246" y="2311976"/>
            <a:ext cx="8571032" cy="3871522"/>
          </a:xfrm>
        </p:spPr>
        <p:txBody>
          <a:bodyPr anchor="b"/>
          <a:lstStyle>
            <a:lvl1pPr algn="l">
              <a:defRPr sz="11378" spc="-2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246" y="6352846"/>
            <a:ext cx="8571032" cy="1255686"/>
          </a:xfrm>
        </p:spPr>
        <p:txBody>
          <a:bodyPr/>
          <a:lstStyle>
            <a:lvl1pPr marL="0" indent="0" algn="l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246" y="8119109"/>
            <a:ext cx="4141699" cy="519289"/>
          </a:xfrm>
        </p:spPr>
        <p:txBody>
          <a:bodyPr/>
          <a:lstStyle>
            <a:lvl1pPr>
              <a:defRPr sz="1991"/>
            </a:lvl1pPr>
          </a:lstStyle>
          <a:p>
            <a:fld id="{73C3BD54-29B9-3D42-B178-776ED395AA85}" type="datetimeFigureOut">
              <a:rPr lang="en-US" smtClean="0"/>
              <a:pPr/>
              <a:t>9/14/2023</a:t>
            </a:fld>
            <a:endParaRPr lang="en-US" sz="199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97978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F291BE0-7A7E-D04F-974F-9F4577FB2F46}"/>
              </a:ext>
            </a:extLst>
          </p:cNvPr>
          <p:cNvSpPr/>
          <p:nvPr/>
        </p:nvSpPr>
        <p:spPr>
          <a:xfrm>
            <a:off x="6574650" y="1559854"/>
            <a:ext cx="5942471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xmlns="" id="{BD33FF1F-6094-0B4A-A3E4-6B0D9283DB44}"/>
              </a:ext>
            </a:extLst>
          </p:cNvPr>
          <p:cNvSpPr/>
          <p:nvPr/>
        </p:nvSpPr>
        <p:spPr>
          <a:xfrm>
            <a:off x="12298116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B78A6D9C-C7A5-414B-8CB7-E31470D7D280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4161"/>
      </p:ext>
    </p:extLst>
  </p:cSld>
  <p:clrMapOvr>
    <a:masterClrMapping/>
  </p:clrMapOvr>
  <p:transition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C97F6C6D-13AE-FD40-841C-4AB96460C390}"/>
              </a:ext>
            </a:extLst>
          </p:cNvPr>
          <p:cNvSpPr/>
          <p:nvPr/>
        </p:nvSpPr>
        <p:spPr>
          <a:xfrm>
            <a:off x="4577083" y="1559854"/>
            <a:ext cx="7932164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xmlns="" id="{24E27617-2112-2342-9FF1-39F2A241CCCC}"/>
              </a:ext>
            </a:extLst>
          </p:cNvPr>
          <p:cNvSpPr/>
          <p:nvPr/>
        </p:nvSpPr>
        <p:spPr>
          <a:xfrm>
            <a:off x="4358797" y="7999220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C33CE582-7AFE-D048-B5BC-212A12A28F25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8" y="2676555"/>
            <a:ext cx="7824892" cy="2826961"/>
          </a:xfrm>
        </p:spPr>
        <p:txBody>
          <a:bodyPr anchor="b"/>
          <a:lstStyle>
            <a:lvl1pPr>
              <a:defRPr sz="8533" spc="-2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827" y="5503520"/>
            <a:ext cx="7824892" cy="1348928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8403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4" y="3024986"/>
            <a:ext cx="11044014" cy="3572388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05" y="6614124"/>
            <a:ext cx="11042345" cy="1622249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70081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786" y="3828108"/>
            <a:ext cx="5276419" cy="4536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2031" y="3828108"/>
            <a:ext cx="5276415" cy="4536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FEFA3E2-0F30-664C-AAE4-DE6526B5C716}"/>
              </a:ext>
            </a:extLst>
          </p:cNvPr>
          <p:cNvSpPr/>
          <p:nvPr/>
        </p:nvSpPr>
        <p:spPr>
          <a:xfrm>
            <a:off x="12520781" y="1559854"/>
            <a:ext cx="484021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0C3D7AFF-BC7E-BA41-9C64-B5F9619C0EA1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xmlns="" id="{671D2311-E9B8-F041-A7B8-D5696903F22A}"/>
              </a:ext>
            </a:extLst>
          </p:cNvPr>
          <p:cNvSpPr/>
          <p:nvPr/>
        </p:nvSpPr>
        <p:spPr>
          <a:xfrm>
            <a:off x="12300039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1597174233"/>
      </p:ext>
    </p:extLst>
  </p:cSld>
  <p:clrMapOvr>
    <a:masterClrMapping/>
  </p:clrMapOvr>
  <p:transition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85" y="1713381"/>
            <a:ext cx="8817253" cy="20547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786" y="3828107"/>
            <a:ext cx="5276420" cy="1171786"/>
          </a:xfrm>
        </p:spPr>
        <p:txBody>
          <a:bodyPr anchor="b"/>
          <a:lstStyle>
            <a:lvl1pPr marL="0" indent="0">
              <a:buNone/>
              <a:defRPr sz="3982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786" y="4999893"/>
            <a:ext cx="5276420" cy="3365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1991" y="3827430"/>
            <a:ext cx="5276420" cy="1171786"/>
          </a:xfrm>
        </p:spPr>
        <p:txBody>
          <a:bodyPr anchor="b"/>
          <a:lstStyle>
            <a:lvl1pPr marL="0" indent="0">
              <a:buNone/>
              <a:defRPr sz="3982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1991" y="4999216"/>
            <a:ext cx="5276420" cy="3365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3DF1BA5B-EDD8-B648-8A3E-E2B3570B1EA0}"/>
              </a:ext>
            </a:extLst>
          </p:cNvPr>
          <p:cNvSpPr/>
          <p:nvPr/>
        </p:nvSpPr>
        <p:spPr>
          <a:xfrm>
            <a:off x="12520781" y="1559854"/>
            <a:ext cx="484021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D7476360-629C-DE48-85B7-F4BE6CC457DB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xmlns="" id="{C5F6C588-FC1B-3147-AFA1-CD7D76C5AEAC}"/>
              </a:ext>
            </a:extLst>
          </p:cNvPr>
          <p:cNvSpPr/>
          <p:nvPr/>
        </p:nvSpPr>
        <p:spPr>
          <a:xfrm>
            <a:off x="12300039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2845446719"/>
      </p:ext>
    </p:extLst>
  </p:cSld>
  <p:clrMapOvr>
    <a:masterClrMapping/>
  </p:clrMapOvr>
  <p:transition spd="med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65760068-EADA-2B4B-9819-CF981184FAEB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1DA7622-137E-184A-A93C-8DBB10318AE6}"/>
              </a:ext>
            </a:extLst>
          </p:cNvPr>
          <p:cNvSpPr/>
          <p:nvPr/>
        </p:nvSpPr>
        <p:spPr>
          <a:xfrm>
            <a:off x="12520781" y="1559854"/>
            <a:ext cx="484021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xmlns="" id="{54FB0990-6F8D-B048-8309-19B0D1A41033}"/>
              </a:ext>
            </a:extLst>
          </p:cNvPr>
          <p:cNvSpPr/>
          <p:nvPr/>
        </p:nvSpPr>
        <p:spPr>
          <a:xfrm>
            <a:off x="12300039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1601346704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DB8D5541-7726-BA46-8BFA-BF6AA8D42BD7}"/>
              </a:ext>
            </a:extLst>
          </p:cNvPr>
          <p:cNvSpPr/>
          <p:nvPr/>
        </p:nvSpPr>
        <p:spPr>
          <a:xfrm>
            <a:off x="-1" y="1559854"/>
            <a:ext cx="281136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xmlns="" id="{97F434CF-7503-CE4F-8426-C312C6315AD0}"/>
              </a:ext>
            </a:extLst>
          </p:cNvPr>
          <p:cNvSpPr/>
          <p:nvPr/>
        </p:nvSpPr>
        <p:spPr>
          <a:xfrm>
            <a:off x="62131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FEDBFB2F-FE34-E349-9484-C275FBE31614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2713201674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" y="1712071"/>
            <a:ext cx="4389120" cy="1532043"/>
          </a:xfrm>
        </p:spPr>
        <p:txBody>
          <a:bodyPr anchor="b">
            <a:normAutofit/>
          </a:bodyPr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935" y="2145072"/>
            <a:ext cx="5980287" cy="5754142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276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826" y="3368242"/>
            <a:ext cx="4389120" cy="4530970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0B7D330-76C0-224C-9C3C-27C4D2B0DDB4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35464D55-5C51-844B-A38A-8143590FB934}"/>
              </a:ext>
            </a:extLst>
          </p:cNvPr>
          <p:cNvSpPr/>
          <p:nvPr/>
        </p:nvSpPr>
        <p:spPr>
          <a:xfrm>
            <a:off x="-1" y="1559854"/>
            <a:ext cx="281136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xmlns="" id="{FD988250-C554-DE44-B887-57D0B2AA8E37}"/>
              </a:ext>
            </a:extLst>
          </p:cNvPr>
          <p:cNvSpPr/>
          <p:nvPr/>
        </p:nvSpPr>
        <p:spPr>
          <a:xfrm>
            <a:off x="62131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1861755340"/>
      </p:ext>
    </p:extLst>
  </p:cSld>
  <p:clrMapOvr>
    <a:masterClrMapping/>
  </p:clrMapOvr>
  <p:transition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" y="1712071"/>
            <a:ext cx="4389120" cy="1532043"/>
          </a:xfrm>
        </p:spPr>
        <p:txBody>
          <a:bodyPr anchor="b">
            <a:normAutofit/>
          </a:bodyPr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06561" y="1559854"/>
            <a:ext cx="6502689" cy="819374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826" y="3371614"/>
            <a:ext cx="4389120" cy="4527598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AB80A771-7D8E-0F4A-93A3-B977667D338E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2C9320FA-0E3A-2749-9085-DF30FA26F4BD}"/>
              </a:ext>
            </a:extLst>
          </p:cNvPr>
          <p:cNvSpPr/>
          <p:nvPr/>
        </p:nvSpPr>
        <p:spPr>
          <a:xfrm>
            <a:off x="-1" y="1559854"/>
            <a:ext cx="281136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xmlns="" id="{5A3DF5D0-8A2C-A049-9132-EE1EF7D014D4}"/>
              </a:ext>
            </a:extLst>
          </p:cNvPr>
          <p:cNvSpPr/>
          <p:nvPr/>
        </p:nvSpPr>
        <p:spPr>
          <a:xfrm>
            <a:off x="62131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1368182743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9F6C0E12-251D-EA44-BF81-4ABDFBB94321}"/>
              </a:ext>
            </a:extLst>
          </p:cNvPr>
          <p:cNvSpPr/>
          <p:nvPr/>
        </p:nvSpPr>
        <p:spPr>
          <a:xfrm>
            <a:off x="7559647" y="1559854"/>
            <a:ext cx="4962375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80487CB5-43E0-974C-9DDC-252A8A37107F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xmlns="" id="{E9CB83EF-4143-5A45-9B3A-9E70DD50253B}"/>
              </a:ext>
            </a:extLst>
          </p:cNvPr>
          <p:cNvSpPr/>
          <p:nvPr/>
        </p:nvSpPr>
        <p:spPr>
          <a:xfrm>
            <a:off x="12176196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3232863767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79378" y="1713382"/>
            <a:ext cx="1976917" cy="66512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580" y="1713382"/>
            <a:ext cx="8825650" cy="66800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2CE2A98-5154-A544-BE2A-FDC0811C19A0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DC4EC832-8181-5643-8A62-117E43F0E498}"/>
              </a:ext>
            </a:extLst>
          </p:cNvPr>
          <p:cNvSpPr/>
          <p:nvPr/>
        </p:nvSpPr>
        <p:spPr>
          <a:xfrm>
            <a:off x="-1" y="1559854"/>
            <a:ext cx="281136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xmlns="" id="{24AF3281-BC22-374D-A461-8B3181F600AA}"/>
              </a:ext>
            </a:extLst>
          </p:cNvPr>
          <p:cNvSpPr/>
          <p:nvPr/>
        </p:nvSpPr>
        <p:spPr>
          <a:xfrm>
            <a:off x="62131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509920970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86533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6059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74714" y="866986"/>
            <a:ext cx="11044014" cy="13801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74714" y="2682240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4714" y="3657600"/>
            <a:ext cx="3521050" cy="4578773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158" y="2682240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737530" y="3657600"/>
            <a:ext cx="3521050" cy="4578773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97677" y="2682240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497677" y="3657600"/>
            <a:ext cx="3521050" cy="4578773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31795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3547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13777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82826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38751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30186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15569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79636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94044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495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717" y="2463928"/>
            <a:ext cx="5397863" cy="577244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6420" y="2463928"/>
            <a:ext cx="5402309" cy="57724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454D-21C2-45C7-9AF4-656402A9E3B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98F1-9221-437E-A507-1401E01B5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7838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5" y="2597042"/>
            <a:ext cx="3596865" cy="2607727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34" y="2597042"/>
            <a:ext cx="3596865" cy="2607727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95" y="2597042"/>
            <a:ext cx="3596865" cy="260772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74714" y="866986"/>
            <a:ext cx="11044014" cy="13801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74714" y="5552506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85976" y="2757572"/>
            <a:ext cx="3298526" cy="227975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4714" y="6372081"/>
            <a:ext cx="3521050" cy="1864296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974" y="5552506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48792" y="2757822"/>
            <a:ext cx="3298526" cy="228716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37530" y="6372080"/>
            <a:ext cx="3522493" cy="1864296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97810" y="5552506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614079" y="2751192"/>
            <a:ext cx="3298526" cy="2285929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497677" y="6372077"/>
            <a:ext cx="3521050" cy="1864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22512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7778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81941" y="866987"/>
            <a:ext cx="2436786" cy="736938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4716" y="866987"/>
            <a:ext cx="8444663" cy="7369388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9217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826" y="975360"/>
            <a:ext cx="8534400" cy="4226561"/>
          </a:xfrm>
        </p:spPr>
        <p:txBody>
          <a:bodyPr anchor="b">
            <a:normAutofit/>
          </a:bodyPr>
          <a:lstStyle>
            <a:lvl1pPr algn="l">
              <a:defRPr sz="51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826" y="5466834"/>
            <a:ext cx="6827520" cy="2769540"/>
          </a:xfrm>
        </p:spPr>
        <p:txBody>
          <a:bodyPr anchor="t">
            <a:normAutofit/>
          </a:bodyPr>
          <a:lstStyle>
            <a:lvl1pPr marL="0" indent="0" algn="l">
              <a:buNone/>
              <a:defRPr sz="2240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6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776546" y="12042"/>
            <a:ext cx="4064000" cy="5418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15382" y="130198"/>
            <a:ext cx="6486032" cy="86480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718213" y="325120"/>
            <a:ext cx="5283200" cy="70442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824893" y="45907"/>
            <a:ext cx="5176522" cy="690202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368455" y="866989"/>
            <a:ext cx="4632959" cy="61772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27782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7085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90642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26" y="2853831"/>
            <a:ext cx="9103361" cy="3244942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7" y="6394027"/>
            <a:ext cx="9103360" cy="2131342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3391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9826" y="975361"/>
            <a:ext cx="5266832" cy="514171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343" y="975361"/>
            <a:ext cx="5263444" cy="514171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022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6886" y="975360"/>
            <a:ext cx="4959773" cy="819573"/>
          </a:xfrm>
        </p:spPr>
        <p:txBody>
          <a:bodyPr anchor="b">
            <a:noAutofit/>
          </a:bodyPr>
          <a:lstStyle>
            <a:lvl1pPr marL="0" indent="0">
              <a:buNone/>
              <a:defRPr sz="2987" b="0">
                <a:solidFill>
                  <a:schemeClr val="tx1"/>
                </a:solidFill>
              </a:defRPr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826" y="1806975"/>
            <a:ext cx="5266832" cy="43100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4337" y="975360"/>
            <a:ext cx="4976143" cy="819573"/>
          </a:xfrm>
        </p:spPr>
        <p:txBody>
          <a:bodyPr anchor="b">
            <a:noAutofit/>
          </a:bodyPr>
          <a:lstStyle>
            <a:lvl1pPr marL="0" indent="0">
              <a:buNone/>
              <a:defRPr sz="2987" b="0">
                <a:solidFill>
                  <a:schemeClr val="tx1"/>
                </a:solidFill>
              </a:defRPr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648" y="1794933"/>
            <a:ext cx="5257801" cy="43100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3954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911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45784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346" y="975360"/>
            <a:ext cx="3901440" cy="1950720"/>
          </a:xfrm>
        </p:spPr>
        <p:txBody>
          <a:bodyPr anchor="b">
            <a:normAutofit/>
          </a:bodyPr>
          <a:lstStyle>
            <a:lvl1pPr algn="l">
              <a:defRPr sz="256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827" y="975360"/>
            <a:ext cx="6339841" cy="7550009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7346" y="3142826"/>
            <a:ext cx="3901440" cy="2974246"/>
          </a:xfrm>
        </p:spPr>
        <p:txBody>
          <a:bodyPr anchor="t">
            <a:normAutofit/>
          </a:bodyPr>
          <a:lstStyle>
            <a:lvl1pPr marL="0" indent="0">
              <a:buNone/>
              <a:defRPr sz="1707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19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666" y="2059093"/>
            <a:ext cx="6421120" cy="1625600"/>
          </a:xfrm>
        </p:spPr>
        <p:txBody>
          <a:bodyPr anchor="b">
            <a:normAutofit/>
          </a:bodyPr>
          <a:lstStyle>
            <a:lvl1pPr algn="l">
              <a:defRPr sz="298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4946" y="1300480"/>
            <a:ext cx="3499706" cy="6502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07"/>
            </a:lvl1pPr>
            <a:lvl2pPr marL="487695" indent="0">
              <a:buNone/>
              <a:defRPr sz="1707"/>
            </a:lvl2pPr>
            <a:lvl3pPr marL="975390" indent="0">
              <a:buNone/>
              <a:defRPr sz="1707"/>
            </a:lvl3pPr>
            <a:lvl4pPr marL="1463086" indent="0">
              <a:buNone/>
              <a:defRPr sz="1707"/>
            </a:lvl4pPr>
            <a:lvl5pPr marL="1950781" indent="0">
              <a:buNone/>
              <a:defRPr sz="1707"/>
            </a:lvl5pPr>
            <a:lvl6pPr marL="2438476" indent="0">
              <a:buNone/>
              <a:defRPr sz="1707"/>
            </a:lvl6pPr>
            <a:lvl7pPr marL="2926171" indent="0">
              <a:buNone/>
              <a:defRPr sz="1707"/>
            </a:lvl7pPr>
            <a:lvl8pPr marL="3413867" indent="0">
              <a:buNone/>
              <a:defRPr sz="1707"/>
            </a:lvl8pPr>
            <a:lvl9pPr marL="3901562" indent="0">
              <a:buNone/>
              <a:defRPr sz="170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7666" y="3949606"/>
            <a:ext cx="6422814" cy="2914038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28783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31520" y="758613"/>
            <a:ext cx="11540066" cy="4443307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07"/>
            </a:lvl1pPr>
            <a:lvl2pPr marL="487695" indent="0">
              <a:buNone/>
              <a:defRPr sz="1707"/>
            </a:lvl2pPr>
            <a:lvl3pPr marL="975390" indent="0">
              <a:buNone/>
              <a:defRPr sz="1707"/>
            </a:lvl3pPr>
            <a:lvl4pPr marL="1463086" indent="0">
              <a:buNone/>
              <a:defRPr sz="1707"/>
            </a:lvl4pPr>
            <a:lvl5pPr marL="1950781" indent="0">
              <a:buNone/>
              <a:defRPr sz="1707"/>
            </a:lvl5pPr>
            <a:lvl6pPr marL="2438476" indent="0">
              <a:buNone/>
              <a:defRPr sz="1707"/>
            </a:lvl6pPr>
            <a:lvl7pPr marL="2926171" indent="0">
              <a:buNone/>
              <a:defRPr sz="1707"/>
            </a:lvl7pPr>
            <a:lvl8pPr marL="3413867" indent="0">
              <a:buNone/>
              <a:defRPr sz="1707"/>
            </a:lvl8pPr>
            <a:lvl9pPr marL="3901562" indent="0">
              <a:buNone/>
              <a:defRPr sz="170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75362" y="5466833"/>
            <a:ext cx="8857824" cy="6502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707"/>
            </a:lvl1pPr>
            <a:lvl2pPr marL="487695" indent="0">
              <a:buFontTx/>
              <a:buNone/>
              <a:defRPr/>
            </a:lvl2pPr>
            <a:lvl3pPr marL="975390" indent="0">
              <a:buFontTx/>
              <a:buNone/>
              <a:defRPr/>
            </a:lvl3pPr>
            <a:lvl4pPr marL="1463086" indent="0">
              <a:buFontTx/>
              <a:buNone/>
              <a:defRPr/>
            </a:lvl4pPr>
            <a:lvl5pPr marL="1950781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1221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27" y="975360"/>
            <a:ext cx="10728960" cy="3901440"/>
          </a:xfrm>
        </p:spPr>
        <p:txBody>
          <a:bodyPr anchor="ctr">
            <a:normAutofit/>
          </a:bodyPr>
          <a:lstStyle>
            <a:lvl1pPr algn="l">
              <a:defRPr sz="3413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6" y="5852160"/>
            <a:ext cx="9105054" cy="2673209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7757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506" y="975360"/>
            <a:ext cx="9753601" cy="3901440"/>
          </a:xfrm>
        </p:spPr>
        <p:txBody>
          <a:bodyPr anchor="ctr">
            <a:normAutofit/>
          </a:bodyPr>
          <a:lstStyle>
            <a:lvl1pPr algn="l">
              <a:defRPr sz="3413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42626" y="4876800"/>
            <a:ext cx="9103360" cy="541867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87695" indent="0">
              <a:buFontTx/>
              <a:buNone/>
              <a:defRPr/>
            </a:lvl2pPr>
            <a:lvl3pPr marL="975390" indent="0">
              <a:buFontTx/>
              <a:buNone/>
              <a:defRPr/>
            </a:lvl3pPr>
            <a:lvl4pPr marL="1463086" indent="0">
              <a:buFontTx/>
              <a:buNone/>
              <a:defRPr/>
            </a:lvl4pPr>
            <a:lvl5pPr marL="1950781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7" y="6117074"/>
            <a:ext cx="9103360" cy="2396252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7266" y="1155160"/>
            <a:ext cx="650240" cy="83168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/>
            <a:r>
              <a:rPr lang="en-US" sz="8534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1106" y="3937566"/>
            <a:ext cx="650240" cy="83168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 algn="r"/>
            <a:r>
              <a:rPr lang="en-US" sz="8534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816452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62" y="2504631"/>
            <a:ext cx="10229921" cy="2600978"/>
          </a:xfrm>
        </p:spPr>
        <p:txBody>
          <a:bodyPr anchor="b"/>
          <a:lstStyle>
            <a:lvl1pPr algn="ctr">
              <a:defRPr sz="5689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1762" y="5105606"/>
            <a:ext cx="10229921" cy="2143366"/>
          </a:xfrm>
        </p:spPr>
        <p:txBody>
          <a:bodyPr anchor="t"/>
          <a:lstStyle>
            <a:lvl1pPr marL="0" indent="0" algn="ct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90704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26" y="4876800"/>
            <a:ext cx="9103360" cy="2414080"/>
          </a:xfrm>
        </p:spPr>
        <p:txBody>
          <a:bodyPr anchor="b">
            <a:normAutofit/>
          </a:bodyPr>
          <a:lstStyle>
            <a:lvl1pPr algn="l">
              <a:defRPr sz="3413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5" y="7300240"/>
            <a:ext cx="9105056" cy="1223680"/>
          </a:xfrm>
        </p:spPr>
        <p:txBody>
          <a:bodyPr anchor="t">
            <a:normAutofit/>
          </a:bodyPr>
          <a:lstStyle>
            <a:lvl1pPr marL="0" indent="0" algn="l">
              <a:buNone/>
              <a:defRPr sz="2133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5721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507" y="975360"/>
            <a:ext cx="9753600" cy="3901440"/>
          </a:xfrm>
        </p:spPr>
        <p:txBody>
          <a:bodyPr anchor="ctr">
            <a:normAutofit/>
          </a:bodyPr>
          <a:lstStyle>
            <a:lvl1pPr algn="l">
              <a:defRPr sz="3413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9827" y="5587248"/>
            <a:ext cx="9103361" cy="1493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56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6" y="7080391"/>
            <a:ext cx="9103361" cy="1444978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7266" y="1155160"/>
            <a:ext cx="650240" cy="83168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/>
            <a:r>
              <a:rPr lang="en-US" sz="8534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1106" y="3937566"/>
            <a:ext cx="650240" cy="83168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 algn="r"/>
            <a:r>
              <a:rPr lang="en-US" sz="8534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017851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27" y="975360"/>
            <a:ext cx="10728960" cy="39014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9826" y="5587248"/>
            <a:ext cx="9103360" cy="119210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56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6" y="6779353"/>
            <a:ext cx="9103361" cy="1746015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07656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9087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64226" y="975360"/>
            <a:ext cx="2194560" cy="650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975360"/>
            <a:ext cx="8344747" cy="7550009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100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l">
              <a:defRPr sz="64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l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63616" y="1584428"/>
            <a:ext cx="0" cy="815735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54269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28947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63616" y="2419804"/>
            <a:ext cx="0" cy="73219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7413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07391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1765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716" y="2463928"/>
            <a:ext cx="5397864" cy="577244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6419" y="2463930"/>
            <a:ext cx="5402310" cy="57724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280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54317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5664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5321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286641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297217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867" y="372431"/>
            <a:ext cx="1211072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68793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99538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18200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1751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1370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14" y="2517794"/>
            <a:ext cx="5386557" cy="584953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71" y="2517794"/>
            <a:ext cx="5386557" cy="5849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930" y="2610139"/>
            <a:ext cx="5201434" cy="774946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2930" y="3385086"/>
            <a:ext cx="5201434" cy="4851290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4631" y="2610141"/>
            <a:ext cx="5221686" cy="774945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4631" y="3385086"/>
            <a:ext cx="5221686" cy="4851290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0510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1" y="2390987"/>
            <a:ext cx="552873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1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8411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30637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08560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35957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23409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9528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1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56492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07471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76214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1220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8220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46318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79133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7381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230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5900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40238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94035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0817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09395F-045E-4E92-B151-5E2E6D8E9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38C5F24-6674-4B35-ACDC-A4912BCAD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52ED6E-D561-49D0-90B5-1FF5A187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8EA49C-A8DB-415F-B5E7-8BCF99CE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AD3240-3769-48C6-B432-4A1B28E8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88696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FCF78C-E3B4-4174-B2BF-14D8D777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F697AA-A670-4CAE-B80A-74A463648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9F1126-1370-42C7-9FFD-7557D22D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A0494F-699C-4D3D-9215-38CF77AA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6E0B45-221E-411E-9373-FDE400A7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9690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9394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C50AC6-976B-4662-8F71-A206E765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A6E41EC-E7C2-45C9-AAE2-515E9EE9B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89B304-F05D-445A-8BA8-07F5F987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7903F4-4640-47C9-B838-58FA9A2B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20F0ED-7BE6-4DA5-BA30-97007C43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68212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9FB8A-3DEB-4F8A-A103-CEC6E109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F7BAFD-03EC-4B20-AA04-D55756880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8A2BD6-D7C8-479F-8120-083511A6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2C17F50-7510-41BE-941E-7F6D9F21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7E7BFA-9E47-4AFF-AED6-2F9B472E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01CB06E-F402-4282-B727-849C2A31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8812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DC3110-A950-4BBD-9F49-B96272A7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0BA596-D81F-4071-A444-13BE54678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5EF003A-303B-4A85-8AC7-896180E62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FB8BAB3-E4F3-48BA-A785-A97601F72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FC79462-C5D8-4CF0-8CD9-74BDBAB1A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734CCC9-50C3-4681-99A3-19BDB320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0C8BF5A-8942-41FD-93EF-FFF790DDC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C4DFEF2-0755-4722-B46C-385AEAA6E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7509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A81A7C-B4C5-443D-98B7-41B6223F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6357A57-E1DE-415C-9ACC-A2552A2F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054C4F4-F990-4828-B9C2-65569D10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97BF689-CD60-43DA-BA1F-7AE68923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7634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5B17B43-23C9-4E15-9E71-85544ED9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0D98C01-1CC3-4C5C-B873-566F71D9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C58AEB-8BB3-4EBD-9F93-BC464200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8923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A69ABA-AF86-480E-AFBC-80043A43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778B93-4EE6-4E92-AE65-59CD983F6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2F3177-D0B1-4646-96FD-313B40C0C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AF0A33-46A3-4004-AC8B-2532695A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DE81D88-E47D-4900-9520-441D6D65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31776B2-FC11-46F0-A1DE-C31BDF2E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64862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7916E4-3ED1-4111-ABE8-BC9D63AF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8A06C84-8354-4DB6-AD9A-72788EB74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A94D504-85C2-4A94-8DAE-14A54D0A7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4839A4-167E-47A1-B041-BC445A7E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DFECF4E-0F02-49AC-B45D-FC8DABDB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9B00CF-F314-4590-B964-1EAE7C9B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4782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E2FE6A-D050-4217-AE79-1A7A113D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1053F57-340E-41FC-8E95-FD7E6E6A6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21F62C-7A33-43FE-8651-8984D95D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5A4FF4-B826-46D0-B17F-902945ED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81705F-005A-4CC3-B681-26AC6D71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53829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7F2AABF-5A21-4A86-9FAA-1A10A0568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6649092-F5FA-46F2-9C89-E136D20BF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92AAE8-0211-4518-9F46-C509621FC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AD9601-822E-40C6-99B6-29758B43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8EDB66-E292-4083-B77F-2C22AEBF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13365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744013"/>
            <a:ext cx="11216640" cy="6047232"/>
          </a:xfrm>
        </p:spPr>
        <p:txBody>
          <a:bodyPr>
            <a:normAutofit/>
          </a:bodyPr>
          <a:lstStyle>
            <a:lvl1pPr>
              <a:defRPr sz="1680"/>
            </a:lvl1pPr>
            <a:lvl2pPr>
              <a:defRPr sz="1440"/>
            </a:lvl2pPr>
            <a:lvl3pPr>
              <a:defRPr sz="1200"/>
            </a:lvl3pPr>
            <a:lvl4pPr>
              <a:defRPr sz="1081"/>
            </a:lvl4pPr>
            <a:lvl5pPr>
              <a:defRPr sz="108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xmlns="" id="{EBDD1931-9E86-4402-9A68-33A2D9EFB198}"/>
              </a:ext>
            </a:extLst>
          </p:cNvPr>
          <p:cNvSpPr/>
          <p:nvPr/>
        </p:nvSpPr>
        <p:spPr>
          <a:xfrm>
            <a:off x="894079" y="2431898"/>
            <a:ext cx="11216640" cy="39014"/>
          </a:xfrm>
          <a:custGeom>
            <a:avLst/>
            <a:gdLst>
              <a:gd name="connsiteX0" fmla="*/ 0 w 11216640"/>
              <a:gd name="connsiteY0" fmla="*/ 0 h 39014"/>
              <a:gd name="connsiteX1" fmla="*/ 323302 w 11216640"/>
              <a:gd name="connsiteY1" fmla="*/ 0 h 39014"/>
              <a:gd name="connsiteX2" fmla="*/ 1095271 w 11216640"/>
              <a:gd name="connsiteY2" fmla="*/ 0 h 39014"/>
              <a:gd name="connsiteX3" fmla="*/ 1418574 w 11216640"/>
              <a:gd name="connsiteY3" fmla="*/ 0 h 39014"/>
              <a:gd name="connsiteX4" fmla="*/ 1741877 w 11216640"/>
              <a:gd name="connsiteY4" fmla="*/ 0 h 39014"/>
              <a:gd name="connsiteX5" fmla="*/ 2626012 w 11216640"/>
              <a:gd name="connsiteY5" fmla="*/ 0 h 39014"/>
              <a:gd name="connsiteX6" fmla="*/ 3285815 w 11216640"/>
              <a:gd name="connsiteY6" fmla="*/ 0 h 39014"/>
              <a:gd name="connsiteX7" fmla="*/ 3609118 w 11216640"/>
              <a:gd name="connsiteY7" fmla="*/ 0 h 39014"/>
              <a:gd name="connsiteX8" fmla="*/ 4268920 w 11216640"/>
              <a:gd name="connsiteY8" fmla="*/ 0 h 39014"/>
              <a:gd name="connsiteX9" fmla="*/ 5153056 w 11216640"/>
              <a:gd name="connsiteY9" fmla="*/ 0 h 39014"/>
              <a:gd name="connsiteX10" fmla="*/ 5700691 w 11216640"/>
              <a:gd name="connsiteY10" fmla="*/ 0 h 39014"/>
              <a:gd name="connsiteX11" fmla="*/ 6248327 w 11216640"/>
              <a:gd name="connsiteY11" fmla="*/ 0 h 39014"/>
              <a:gd name="connsiteX12" fmla="*/ 6908130 w 11216640"/>
              <a:gd name="connsiteY12" fmla="*/ 0 h 39014"/>
              <a:gd name="connsiteX13" fmla="*/ 7680098 w 11216640"/>
              <a:gd name="connsiteY13" fmla="*/ 0 h 39014"/>
              <a:gd name="connsiteX14" fmla="*/ 8452067 w 11216640"/>
              <a:gd name="connsiteY14" fmla="*/ 0 h 39014"/>
              <a:gd name="connsiteX15" fmla="*/ 9224036 w 11216640"/>
              <a:gd name="connsiteY15" fmla="*/ 0 h 39014"/>
              <a:gd name="connsiteX16" fmla="*/ 10108171 w 11216640"/>
              <a:gd name="connsiteY16" fmla="*/ 0 h 39014"/>
              <a:gd name="connsiteX17" fmla="*/ 11216640 w 11216640"/>
              <a:gd name="connsiteY17" fmla="*/ 0 h 39014"/>
              <a:gd name="connsiteX18" fmla="*/ 11216640 w 11216640"/>
              <a:gd name="connsiteY18" fmla="*/ 39014 h 39014"/>
              <a:gd name="connsiteX19" fmla="*/ 10444670 w 11216640"/>
              <a:gd name="connsiteY19" fmla="*/ 39014 h 39014"/>
              <a:gd name="connsiteX20" fmla="*/ 10121367 w 11216640"/>
              <a:gd name="connsiteY20" fmla="*/ 39014 h 39014"/>
              <a:gd name="connsiteX21" fmla="*/ 9461565 w 11216640"/>
              <a:gd name="connsiteY21" fmla="*/ 39014 h 39014"/>
              <a:gd name="connsiteX22" fmla="*/ 8913929 w 11216640"/>
              <a:gd name="connsiteY22" fmla="*/ 39014 h 39014"/>
              <a:gd name="connsiteX23" fmla="*/ 8366293 w 11216640"/>
              <a:gd name="connsiteY23" fmla="*/ 39014 h 39014"/>
              <a:gd name="connsiteX24" fmla="*/ 7818657 w 11216640"/>
              <a:gd name="connsiteY24" fmla="*/ 39014 h 39014"/>
              <a:gd name="connsiteX25" fmla="*/ 7271021 w 11216640"/>
              <a:gd name="connsiteY25" fmla="*/ 39014 h 39014"/>
              <a:gd name="connsiteX26" fmla="*/ 6499052 w 11216640"/>
              <a:gd name="connsiteY26" fmla="*/ 39014 h 39014"/>
              <a:gd name="connsiteX27" fmla="*/ 5839250 w 11216640"/>
              <a:gd name="connsiteY27" fmla="*/ 39014 h 39014"/>
              <a:gd name="connsiteX28" fmla="*/ 5515947 w 11216640"/>
              <a:gd name="connsiteY28" fmla="*/ 39014 h 39014"/>
              <a:gd name="connsiteX29" fmla="*/ 4968311 w 11216640"/>
              <a:gd name="connsiteY29" fmla="*/ 39014 h 39014"/>
              <a:gd name="connsiteX30" fmla="*/ 4196342 w 11216640"/>
              <a:gd name="connsiteY30" fmla="*/ 39014 h 39014"/>
              <a:gd name="connsiteX31" fmla="*/ 3760872 w 11216640"/>
              <a:gd name="connsiteY31" fmla="*/ 39014 h 39014"/>
              <a:gd name="connsiteX32" fmla="*/ 2876737 w 11216640"/>
              <a:gd name="connsiteY32" fmla="*/ 39014 h 39014"/>
              <a:gd name="connsiteX33" fmla="*/ 1992602 w 11216640"/>
              <a:gd name="connsiteY33" fmla="*/ 39014 h 39014"/>
              <a:gd name="connsiteX34" fmla="*/ 1332800 w 11216640"/>
              <a:gd name="connsiteY34" fmla="*/ 39014 h 39014"/>
              <a:gd name="connsiteX35" fmla="*/ 0 w 11216640"/>
              <a:gd name="connsiteY35" fmla="*/ 39014 h 39014"/>
              <a:gd name="connsiteX36" fmla="*/ 0 w 11216640"/>
              <a:gd name="connsiteY36" fmla="*/ 0 h 39014"/>
              <a:gd name="connsiteX0" fmla="*/ 0 w 11216640"/>
              <a:gd name="connsiteY0" fmla="*/ 0 h 39014"/>
              <a:gd name="connsiteX1" fmla="*/ 547635 w 11216640"/>
              <a:gd name="connsiteY1" fmla="*/ 0 h 39014"/>
              <a:gd name="connsiteX2" fmla="*/ 870938 w 11216640"/>
              <a:gd name="connsiteY2" fmla="*/ 0 h 39014"/>
              <a:gd name="connsiteX3" fmla="*/ 1755073 w 11216640"/>
              <a:gd name="connsiteY3" fmla="*/ 0 h 39014"/>
              <a:gd name="connsiteX4" fmla="*/ 2302709 w 11216640"/>
              <a:gd name="connsiteY4" fmla="*/ 0 h 39014"/>
              <a:gd name="connsiteX5" fmla="*/ 2850345 w 11216640"/>
              <a:gd name="connsiteY5" fmla="*/ 0 h 39014"/>
              <a:gd name="connsiteX6" fmla="*/ 3734480 w 11216640"/>
              <a:gd name="connsiteY6" fmla="*/ 0 h 39014"/>
              <a:gd name="connsiteX7" fmla="*/ 4169950 w 11216640"/>
              <a:gd name="connsiteY7" fmla="*/ 0 h 39014"/>
              <a:gd name="connsiteX8" fmla="*/ 5054085 w 11216640"/>
              <a:gd name="connsiteY8" fmla="*/ 0 h 39014"/>
              <a:gd name="connsiteX9" fmla="*/ 5938220 w 11216640"/>
              <a:gd name="connsiteY9" fmla="*/ 0 h 39014"/>
              <a:gd name="connsiteX10" fmla="*/ 6598023 w 11216640"/>
              <a:gd name="connsiteY10" fmla="*/ 0 h 39014"/>
              <a:gd name="connsiteX11" fmla="*/ 7482158 w 11216640"/>
              <a:gd name="connsiteY11" fmla="*/ 0 h 39014"/>
              <a:gd name="connsiteX12" fmla="*/ 8029794 w 11216640"/>
              <a:gd name="connsiteY12" fmla="*/ 0 h 39014"/>
              <a:gd name="connsiteX13" fmla="*/ 8577430 w 11216640"/>
              <a:gd name="connsiteY13" fmla="*/ 0 h 39014"/>
              <a:gd name="connsiteX14" fmla="*/ 9349398 w 11216640"/>
              <a:gd name="connsiteY14" fmla="*/ 0 h 39014"/>
              <a:gd name="connsiteX15" fmla="*/ 9897034 w 11216640"/>
              <a:gd name="connsiteY15" fmla="*/ 0 h 39014"/>
              <a:gd name="connsiteX16" fmla="*/ 11216640 w 11216640"/>
              <a:gd name="connsiteY16" fmla="*/ 0 h 39014"/>
              <a:gd name="connsiteX17" fmla="*/ 11216640 w 11216640"/>
              <a:gd name="connsiteY17" fmla="*/ 39014 h 39014"/>
              <a:gd name="connsiteX18" fmla="*/ 10444670 w 11216640"/>
              <a:gd name="connsiteY18" fmla="*/ 39014 h 39014"/>
              <a:gd name="connsiteX19" fmla="*/ 10121367 w 11216640"/>
              <a:gd name="connsiteY19" fmla="*/ 39014 h 39014"/>
              <a:gd name="connsiteX20" fmla="*/ 9685898 w 11216640"/>
              <a:gd name="connsiteY20" fmla="*/ 39014 h 39014"/>
              <a:gd name="connsiteX21" fmla="*/ 8801762 w 11216640"/>
              <a:gd name="connsiteY21" fmla="*/ 39014 h 39014"/>
              <a:gd name="connsiteX22" fmla="*/ 8141960 w 11216640"/>
              <a:gd name="connsiteY22" fmla="*/ 39014 h 39014"/>
              <a:gd name="connsiteX23" fmla="*/ 7706490 w 11216640"/>
              <a:gd name="connsiteY23" fmla="*/ 39014 h 39014"/>
              <a:gd name="connsiteX24" fmla="*/ 7046688 w 11216640"/>
              <a:gd name="connsiteY24" fmla="*/ 39014 h 39014"/>
              <a:gd name="connsiteX25" fmla="*/ 6723385 w 11216640"/>
              <a:gd name="connsiteY25" fmla="*/ 39014 h 39014"/>
              <a:gd name="connsiteX26" fmla="*/ 6400082 w 11216640"/>
              <a:gd name="connsiteY26" fmla="*/ 39014 h 39014"/>
              <a:gd name="connsiteX27" fmla="*/ 5740279 w 11216640"/>
              <a:gd name="connsiteY27" fmla="*/ 39014 h 39014"/>
              <a:gd name="connsiteX28" fmla="*/ 5304810 w 11216640"/>
              <a:gd name="connsiteY28" fmla="*/ 39014 h 39014"/>
              <a:gd name="connsiteX29" fmla="*/ 4532841 w 11216640"/>
              <a:gd name="connsiteY29" fmla="*/ 39014 h 39014"/>
              <a:gd name="connsiteX30" fmla="*/ 4097372 w 11216640"/>
              <a:gd name="connsiteY30" fmla="*/ 39014 h 39014"/>
              <a:gd name="connsiteX31" fmla="*/ 3325403 w 11216640"/>
              <a:gd name="connsiteY31" fmla="*/ 39014 h 39014"/>
              <a:gd name="connsiteX32" fmla="*/ 3002100 w 11216640"/>
              <a:gd name="connsiteY32" fmla="*/ 39014 h 39014"/>
              <a:gd name="connsiteX33" fmla="*/ 2230131 w 11216640"/>
              <a:gd name="connsiteY33" fmla="*/ 39014 h 39014"/>
              <a:gd name="connsiteX34" fmla="*/ 1794661 w 11216640"/>
              <a:gd name="connsiteY34" fmla="*/ 39014 h 39014"/>
              <a:gd name="connsiteX35" fmla="*/ 1471358 w 11216640"/>
              <a:gd name="connsiteY35" fmla="*/ 39014 h 39014"/>
              <a:gd name="connsiteX36" fmla="*/ 1035889 w 11216640"/>
              <a:gd name="connsiteY36" fmla="*/ 39014 h 39014"/>
              <a:gd name="connsiteX37" fmla="*/ 0 w 11216640"/>
              <a:gd name="connsiteY37" fmla="*/ 39014 h 39014"/>
              <a:gd name="connsiteX38" fmla="*/ 0 w 11216640"/>
              <a:gd name="connsiteY38" fmla="*/ 0 h 39014"/>
              <a:gd name="connsiteX0" fmla="*/ 0 w 11216640"/>
              <a:gd name="connsiteY0" fmla="*/ 0 h 39014"/>
              <a:gd name="connsiteX1" fmla="*/ 323302 w 11216640"/>
              <a:gd name="connsiteY1" fmla="*/ 0 h 39014"/>
              <a:gd name="connsiteX2" fmla="*/ 1095271 w 11216640"/>
              <a:gd name="connsiteY2" fmla="*/ 0 h 39014"/>
              <a:gd name="connsiteX3" fmla="*/ 1418574 w 11216640"/>
              <a:gd name="connsiteY3" fmla="*/ 0 h 39014"/>
              <a:gd name="connsiteX4" fmla="*/ 1741877 w 11216640"/>
              <a:gd name="connsiteY4" fmla="*/ 0 h 39014"/>
              <a:gd name="connsiteX5" fmla="*/ 2626012 w 11216640"/>
              <a:gd name="connsiteY5" fmla="*/ 0 h 39014"/>
              <a:gd name="connsiteX6" fmla="*/ 3285815 w 11216640"/>
              <a:gd name="connsiteY6" fmla="*/ 0 h 39014"/>
              <a:gd name="connsiteX7" fmla="*/ 3609118 w 11216640"/>
              <a:gd name="connsiteY7" fmla="*/ 0 h 39014"/>
              <a:gd name="connsiteX8" fmla="*/ 4268920 w 11216640"/>
              <a:gd name="connsiteY8" fmla="*/ 0 h 39014"/>
              <a:gd name="connsiteX9" fmla="*/ 5153056 w 11216640"/>
              <a:gd name="connsiteY9" fmla="*/ 0 h 39014"/>
              <a:gd name="connsiteX10" fmla="*/ 5700691 w 11216640"/>
              <a:gd name="connsiteY10" fmla="*/ 0 h 39014"/>
              <a:gd name="connsiteX11" fmla="*/ 6248327 w 11216640"/>
              <a:gd name="connsiteY11" fmla="*/ 0 h 39014"/>
              <a:gd name="connsiteX12" fmla="*/ 6908130 w 11216640"/>
              <a:gd name="connsiteY12" fmla="*/ 0 h 39014"/>
              <a:gd name="connsiteX13" fmla="*/ 7680098 w 11216640"/>
              <a:gd name="connsiteY13" fmla="*/ 0 h 39014"/>
              <a:gd name="connsiteX14" fmla="*/ 8452067 w 11216640"/>
              <a:gd name="connsiteY14" fmla="*/ 0 h 39014"/>
              <a:gd name="connsiteX15" fmla="*/ 9224036 w 11216640"/>
              <a:gd name="connsiteY15" fmla="*/ 0 h 39014"/>
              <a:gd name="connsiteX16" fmla="*/ 10108171 w 11216640"/>
              <a:gd name="connsiteY16" fmla="*/ 0 h 39014"/>
              <a:gd name="connsiteX17" fmla="*/ 11216640 w 11216640"/>
              <a:gd name="connsiteY17" fmla="*/ 0 h 39014"/>
              <a:gd name="connsiteX18" fmla="*/ 11216640 w 11216640"/>
              <a:gd name="connsiteY18" fmla="*/ 39014 h 39014"/>
              <a:gd name="connsiteX19" fmla="*/ 10444670 w 11216640"/>
              <a:gd name="connsiteY19" fmla="*/ 39014 h 39014"/>
              <a:gd name="connsiteX20" fmla="*/ 10121367 w 11216640"/>
              <a:gd name="connsiteY20" fmla="*/ 39014 h 39014"/>
              <a:gd name="connsiteX21" fmla="*/ 9461565 w 11216640"/>
              <a:gd name="connsiteY21" fmla="*/ 39014 h 39014"/>
              <a:gd name="connsiteX22" fmla="*/ 8913929 w 11216640"/>
              <a:gd name="connsiteY22" fmla="*/ 39014 h 39014"/>
              <a:gd name="connsiteX23" fmla="*/ 8366293 w 11216640"/>
              <a:gd name="connsiteY23" fmla="*/ 39014 h 39014"/>
              <a:gd name="connsiteX24" fmla="*/ 7818657 w 11216640"/>
              <a:gd name="connsiteY24" fmla="*/ 39014 h 39014"/>
              <a:gd name="connsiteX25" fmla="*/ 7271021 w 11216640"/>
              <a:gd name="connsiteY25" fmla="*/ 39014 h 39014"/>
              <a:gd name="connsiteX26" fmla="*/ 6499052 w 11216640"/>
              <a:gd name="connsiteY26" fmla="*/ 39014 h 39014"/>
              <a:gd name="connsiteX27" fmla="*/ 5839250 w 11216640"/>
              <a:gd name="connsiteY27" fmla="*/ 39014 h 39014"/>
              <a:gd name="connsiteX28" fmla="*/ 5515947 w 11216640"/>
              <a:gd name="connsiteY28" fmla="*/ 39014 h 39014"/>
              <a:gd name="connsiteX29" fmla="*/ 4968311 w 11216640"/>
              <a:gd name="connsiteY29" fmla="*/ 39014 h 39014"/>
              <a:gd name="connsiteX30" fmla="*/ 4196342 w 11216640"/>
              <a:gd name="connsiteY30" fmla="*/ 39014 h 39014"/>
              <a:gd name="connsiteX31" fmla="*/ 3760872 w 11216640"/>
              <a:gd name="connsiteY31" fmla="*/ 39014 h 39014"/>
              <a:gd name="connsiteX32" fmla="*/ 2876737 w 11216640"/>
              <a:gd name="connsiteY32" fmla="*/ 39014 h 39014"/>
              <a:gd name="connsiteX33" fmla="*/ 1992602 w 11216640"/>
              <a:gd name="connsiteY33" fmla="*/ 39014 h 39014"/>
              <a:gd name="connsiteX34" fmla="*/ 1332800 w 11216640"/>
              <a:gd name="connsiteY34" fmla="*/ 39014 h 39014"/>
              <a:gd name="connsiteX35" fmla="*/ 0 w 11216640"/>
              <a:gd name="connsiteY35" fmla="*/ 39014 h 39014"/>
              <a:gd name="connsiteX36" fmla="*/ 0 w 11216640"/>
              <a:gd name="connsiteY36" fmla="*/ 0 h 3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216640" h="39014" fill="none" extrusionOk="0">
                <a:moveTo>
                  <a:pt x="0" y="0"/>
                </a:moveTo>
                <a:cubicBezTo>
                  <a:pt x="137134" y="-19129"/>
                  <a:pt x="244275" y="606"/>
                  <a:pt x="323302" y="0"/>
                </a:cubicBezTo>
                <a:cubicBezTo>
                  <a:pt x="461323" y="-330"/>
                  <a:pt x="864644" y="39631"/>
                  <a:pt x="1095271" y="0"/>
                </a:cubicBezTo>
                <a:cubicBezTo>
                  <a:pt x="1325705" y="-7385"/>
                  <a:pt x="1271567" y="-27978"/>
                  <a:pt x="1418574" y="0"/>
                </a:cubicBezTo>
                <a:cubicBezTo>
                  <a:pt x="1567817" y="2386"/>
                  <a:pt x="1628593" y="-10425"/>
                  <a:pt x="1741877" y="0"/>
                </a:cubicBezTo>
                <a:cubicBezTo>
                  <a:pt x="1839302" y="-18337"/>
                  <a:pt x="2402027" y="-79240"/>
                  <a:pt x="2626012" y="0"/>
                </a:cubicBezTo>
                <a:cubicBezTo>
                  <a:pt x="2895107" y="6692"/>
                  <a:pt x="2972301" y="-1050"/>
                  <a:pt x="3285815" y="0"/>
                </a:cubicBezTo>
                <a:cubicBezTo>
                  <a:pt x="3613307" y="-50878"/>
                  <a:pt x="3493036" y="-5432"/>
                  <a:pt x="3609118" y="0"/>
                </a:cubicBezTo>
                <a:cubicBezTo>
                  <a:pt x="3718305" y="55060"/>
                  <a:pt x="3917610" y="-9186"/>
                  <a:pt x="4268920" y="0"/>
                </a:cubicBezTo>
                <a:cubicBezTo>
                  <a:pt x="4598166" y="28268"/>
                  <a:pt x="4757675" y="13311"/>
                  <a:pt x="5153056" y="0"/>
                </a:cubicBezTo>
                <a:cubicBezTo>
                  <a:pt x="5533613" y="8895"/>
                  <a:pt x="5507222" y="-16580"/>
                  <a:pt x="5700691" y="0"/>
                </a:cubicBezTo>
                <a:cubicBezTo>
                  <a:pt x="5891172" y="-47"/>
                  <a:pt x="6104615" y="15959"/>
                  <a:pt x="6248327" y="0"/>
                </a:cubicBezTo>
                <a:cubicBezTo>
                  <a:pt x="6381445" y="20133"/>
                  <a:pt x="6713986" y="-9471"/>
                  <a:pt x="6908130" y="0"/>
                </a:cubicBezTo>
                <a:cubicBezTo>
                  <a:pt x="7153059" y="-32956"/>
                  <a:pt x="7378710" y="16842"/>
                  <a:pt x="7680098" y="0"/>
                </a:cubicBezTo>
                <a:cubicBezTo>
                  <a:pt x="7946452" y="-17960"/>
                  <a:pt x="8242999" y="-113718"/>
                  <a:pt x="8452067" y="0"/>
                </a:cubicBezTo>
                <a:cubicBezTo>
                  <a:pt x="8718873" y="71323"/>
                  <a:pt x="8866015" y="26666"/>
                  <a:pt x="9224036" y="0"/>
                </a:cubicBezTo>
                <a:cubicBezTo>
                  <a:pt x="9540402" y="46656"/>
                  <a:pt x="9950869" y="14166"/>
                  <a:pt x="10108171" y="0"/>
                </a:cubicBezTo>
                <a:cubicBezTo>
                  <a:pt x="10217741" y="-737"/>
                  <a:pt x="10857392" y="-9973"/>
                  <a:pt x="11216640" y="0"/>
                </a:cubicBezTo>
                <a:cubicBezTo>
                  <a:pt x="11216307" y="15014"/>
                  <a:pt x="11215879" y="20465"/>
                  <a:pt x="11216640" y="39014"/>
                </a:cubicBezTo>
                <a:cubicBezTo>
                  <a:pt x="10889400" y="2323"/>
                  <a:pt x="10786673" y="47224"/>
                  <a:pt x="10444670" y="39014"/>
                </a:cubicBezTo>
                <a:cubicBezTo>
                  <a:pt x="10068643" y="20226"/>
                  <a:pt x="10267324" y="25128"/>
                  <a:pt x="10121367" y="39014"/>
                </a:cubicBezTo>
                <a:cubicBezTo>
                  <a:pt x="9969422" y="66747"/>
                  <a:pt x="9601925" y="-27772"/>
                  <a:pt x="9461565" y="39014"/>
                </a:cubicBezTo>
                <a:cubicBezTo>
                  <a:pt x="9307316" y="49934"/>
                  <a:pt x="9139855" y="30576"/>
                  <a:pt x="8913929" y="39014"/>
                </a:cubicBezTo>
                <a:cubicBezTo>
                  <a:pt x="8703085" y="118471"/>
                  <a:pt x="8493361" y="-14672"/>
                  <a:pt x="8366293" y="39014"/>
                </a:cubicBezTo>
                <a:cubicBezTo>
                  <a:pt x="8255997" y="19146"/>
                  <a:pt x="8077978" y="-2030"/>
                  <a:pt x="7818657" y="39014"/>
                </a:cubicBezTo>
                <a:cubicBezTo>
                  <a:pt x="7576034" y="32671"/>
                  <a:pt x="7452762" y="58288"/>
                  <a:pt x="7271021" y="39014"/>
                </a:cubicBezTo>
                <a:cubicBezTo>
                  <a:pt x="7177854" y="68642"/>
                  <a:pt x="6640037" y="25267"/>
                  <a:pt x="6499052" y="39014"/>
                </a:cubicBezTo>
                <a:cubicBezTo>
                  <a:pt x="6313015" y="55766"/>
                  <a:pt x="6158905" y="51751"/>
                  <a:pt x="5839250" y="39014"/>
                </a:cubicBezTo>
                <a:cubicBezTo>
                  <a:pt x="5551213" y="-5591"/>
                  <a:pt x="5680096" y="51028"/>
                  <a:pt x="5515947" y="39014"/>
                </a:cubicBezTo>
                <a:cubicBezTo>
                  <a:pt x="5397317" y="43089"/>
                  <a:pt x="5242076" y="56602"/>
                  <a:pt x="4968311" y="39014"/>
                </a:cubicBezTo>
                <a:cubicBezTo>
                  <a:pt x="4756444" y="-34025"/>
                  <a:pt x="4396782" y="72942"/>
                  <a:pt x="4196342" y="39014"/>
                </a:cubicBezTo>
                <a:cubicBezTo>
                  <a:pt x="4047236" y="6686"/>
                  <a:pt x="3911265" y="53700"/>
                  <a:pt x="3760872" y="39014"/>
                </a:cubicBezTo>
                <a:cubicBezTo>
                  <a:pt x="3639889" y="-12808"/>
                  <a:pt x="3065174" y="-74289"/>
                  <a:pt x="2876737" y="39014"/>
                </a:cubicBezTo>
                <a:cubicBezTo>
                  <a:pt x="2663925" y="52117"/>
                  <a:pt x="2235392" y="70750"/>
                  <a:pt x="1992602" y="39014"/>
                </a:cubicBezTo>
                <a:cubicBezTo>
                  <a:pt x="1653948" y="36152"/>
                  <a:pt x="1496632" y="-21404"/>
                  <a:pt x="1332800" y="39014"/>
                </a:cubicBezTo>
                <a:cubicBezTo>
                  <a:pt x="1089865" y="45222"/>
                  <a:pt x="357969" y="111770"/>
                  <a:pt x="0" y="39014"/>
                </a:cubicBezTo>
                <a:cubicBezTo>
                  <a:pt x="3343" y="29378"/>
                  <a:pt x="3532" y="10701"/>
                  <a:pt x="0" y="0"/>
                </a:cubicBezTo>
                <a:close/>
              </a:path>
              <a:path w="11216640" h="39014" stroke="0" extrusionOk="0">
                <a:moveTo>
                  <a:pt x="0" y="0"/>
                </a:moveTo>
                <a:cubicBezTo>
                  <a:pt x="247557" y="18231"/>
                  <a:pt x="344513" y="55766"/>
                  <a:pt x="547635" y="0"/>
                </a:cubicBezTo>
                <a:cubicBezTo>
                  <a:pt x="753851" y="-23689"/>
                  <a:pt x="744629" y="3339"/>
                  <a:pt x="870938" y="0"/>
                </a:cubicBezTo>
                <a:cubicBezTo>
                  <a:pt x="919331" y="-94901"/>
                  <a:pt x="1282659" y="-17724"/>
                  <a:pt x="1755073" y="0"/>
                </a:cubicBezTo>
                <a:cubicBezTo>
                  <a:pt x="2199567" y="-3795"/>
                  <a:pt x="2137645" y="-10001"/>
                  <a:pt x="2302709" y="0"/>
                </a:cubicBezTo>
                <a:cubicBezTo>
                  <a:pt x="2483523" y="-3854"/>
                  <a:pt x="2749069" y="-1838"/>
                  <a:pt x="2850345" y="0"/>
                </a:cubicBezTo>
                <a:cubicBezTo>
                  <a:pt x="2975790" y="5547"/>
                  <a:pt x="3310429" y="40852"/>
                  <a:pt x="3734480" y="0"/>
                </a:cubicBezTo>
                <a:cubicBezTo>
                  <a:pt x="4082005" y="37966"/>
                  <a:pt x="4072821" y="14785"/>
                  <a:pt x="4169950" y="0"/>
                </a:cubicBezTo>
                <a:cubicBezTo>
                  <a:pt x="4313322" y="-52868"/>
                  <a:pt x="4559510" y="3995"/>
                  <a:pt x="5054085" y="0"/>
                </a:cubicBezTo>
                <a:cubicBezTo>
                  <a:pt x="5508555" y="40042"/>
                  <a:pt x="5693803" y="26708"/>
                  <a:pt x="5938220" y="0"/>
                </a:cubicBezTo>
                <a:cubicBezTo>
                  <a:pt x="6123276" y="55545"/>
                  <a:pt x="6371352" y="22295"/>
                  <a:pt x="6598023" y="0"/>
                </a:cubicBezTo>
                <a:cubicBezTo>
                  <a:pt x="6766501" y="90571"/>
                  <a:pt x="7040080" y="73655"/>
                  <a:pt x="7482158" y="0"/>
                </a:cubicBezTo>
                <a:cubicBezTo>
                  <a:pt x="7869996" y="-15638"/>
                  <a:pt x="7809565" y="24253"/>
                  <a:pt x="8029794" y="0"/>
                </a:cubicBezTo>
                <a:cubicBezTo>
                  <a:pt x="8240739" y="-49431"/>
                  <a:pt x="8332211" y="-24220"/>
                  <a:pt x="8577430" y="0"/>
                </a:cubicBezTo>
                <a:cubicBezTo>
                  <a:pt x="8827900" y="84271"/>
                  <a:pt x="9001408" y="61219"/>
                  <a:pt x="9349398" y="0"/>
                </a:cubicBezTo>
                <a:cubicBezTo>
                  <a:pt x="9727089" y="-31999"/>
                  <a:pt x="9680501" y="27244"/>
                  <a:pt x="9897034" y="0"/>
                </a:cubicBezTo>
                <a:cubicBezTo>
                  <a:pt x="10233395" y="18941"/>
                  <a:pt x="10568794" y="23348"/>
                  <a:pt x="11216640" y="0"/>
                </a:cubicBezTo>
                <a:cubicBezTo>
                  <a:pt x="11218749" y="19229"/>
                  <a:pt x="11218620" y="29101"/>
                  <a:pt x="11216640" y="39014"/>
                </a:cubicBezTo>
                <a:cubicBezTo>
                  <a:pt x="11043472" y="-1098"/>
                  <a:pt x="10809613" y="5474"/>
                  <a:pt x="10444670" y="39014"/>
                </a:cubicBezTo>
                <a:cubicBezTo>
                  <a:pt x="10166108" y="92476"/>
                  <a:pt x="10279517" y="61984"/>
                  <a:pt x="10121367" y="39014"/>
                </a:cubicBezTo>
                <a:cubicBezTo>
                  <a:pt x="10006397" y="15490"/>
                  <a:pt x="9892394" y="44309"/>
                  <a:pt x="9685898" y="39014"/>
                </a:cubicBezTo>
                <a:cubicBezTo>
                  <a:pt x="9539943" y="-771"/>
                  <a:pt x="9095402" y="-25528"/>
                  <a:pt x="8801762" y="39014"/>
                </a:cubicBezTo>
                <a:cubicBezTo>
                  <a:pt x="8547973" y="59690"/>
                  <a:pt x="8453823" y="64486"/>
                  <a:pt x="8141960" y="39014"/>
                </a:cubicBezTo>
                <a:cubicBezTo>
                  <a:pt x="7847625" y="24982"/>
                  <a:pt x="7801235" y="15690"/>
                  <a:pt x="7706490" y="39014"/>
                </a:cubicBezTo>
                <a:cubicBezTo>
                  <a:pt x="7591751" y="-24168"/>
                  <a:pt x="7372533" y="2768"/>
                  <a:pt x="7046688" y="39014"/>
                </a:cubicBezTo>
                <a:cubicBezTo>
                  <a:pt x="6772444" y="43817"/>
                  <a:pt x="6861968" y="19561"/>
                  <a:pt x="6723385" y="39014"/>
                </a:cubicBezTo>
                <a:cubicBezTo>
                  <a:pt x="6563138" y="44520"/>
                  <a:pt x="6484567" y="12127"/>
                  <a:pt x="6400082" y="39014"/>
                </a:cubicBezTo>
                <a:cubicBezTo>
                  <a:pt x="6312189" y="20352"/>
                  <a:pt x="6072192" y="121994"/>
                  <a:pt x="5740279" y="39014"/>
                </a:cubicBezTo>
                <a:cubicBezTo>
                  <a:pt x="5406179" y="34574"/>
                  <a:pt x="5442008" y="52996"/>
                  <a:pt x="5304810" y="39014"/>
                </a:cubicBezTo>
                <a:cubicBezTo>
                  <a:pt x="5095344" y="-42933"/>
                  <a:pt x="4800372" y="49483"/>
                  <a:pt x="4532841" y="39014"/>
                </a:cubicBezTo>
                <a:cubicBezTo>
                  <a:pt x="4212562" y="58386"/>
                  <a:pt x="4180848" y="48913"/>
                  <a:pt x="4097372" y="39014"/>
                </a:cubicBezTo>
                <a:cubicBezTo>
                  <a:pt x="4073007" y="58503"/>
                  <a:pt x="3609481" y="46705"/>
                  <a:pt x="3325403" y="39014"/>
                </a:cubicBezTo>
                <a:cubicBezTo>
                  <a:pt x="3104835" y="-2155"/>
                  <a:pt x="3164358" y="38097"/>
                  <a:pt x="3002100" y="39014"/>
                </a:cubicBezTo>
                <a:cubicBezTo>
                  <a:pt x="2854886" y="108106"/>
                  <a:pt x="2463720" y="73893"/>
                  <a:pt x="2230131" y="39014"/>
                </a:cubicBezTo>
                <a:cubicBezTo>
                  <a:pt x="1979673" y="832"/>
                  <a:pt x="1933756" y="43038"/>
                  <a:pt x="1794661" y="39014"/>
                </a:cubicBezTo>
                <a:cubicBezTo>
                  <a:pt x="1655857" y="17082"/>
                  <a:pt x="1621695" y="48609"/>
                  <a:pt x="1471358" y="39014"/>
                </a:cubicBezTo>
                <a:cubicBezTo>
                  <a:pt x="1355317" y="32302"/>
                  <a:pt x="1232798" y="70819"/>
                  <a:pt x="1035889" y="39014"/>
                </a:cubicBezTo>
                <a:cubicBezTo>
                  <a:pt x="836560" y="62851"/>
                  <a:pt x="376153" y="49250"/>
                  <a:pt x="0" y="39014"/>
                </a:cubicBezTo>
                <a:cubicBezTo>
                  <a:pt x="105" y="23622"/>
                  <a:pt x="101" y="8369"/>
                  <a:pt x="0" y="0"/>
                </a:cubicBezTo>
                <a:close/>
              </a:path>
              <a:path w="11216640" h="39014" fill="none" stroke="0" extrusionOk="0">
                <a:moveTo>
                  <a:pt x="0" y="0"/>
                </a:moveTo>
                <a:cubicBezTo>
                  <a:pt x="157861" y="-15054"/>
                  <a:pt x="247307" y="-8825"/>
                  <a:pt x="323302" y="0"/>
                </a:cubicBezTo>
                <a:cubicBezTo>
                  <a:pt x="425593" y="-5882"/>
                  <a:pt x="850745" y="-33426"/>
                  <a:pt x="1095271" y="0"/>
                </a:cubicBezTo>
                <a:cubicBezTo>
                  <a:pt x="1327518" y="-13498"/>
                  <a:pt x="1256127" y="-6098"/>
                  <a:pt x="1418574" y="0"/>
                </a:cubicBezTo>
                <a:cubicBezTo>
                  <a:pt x="1572588" y="-6227"/>
                  <a:pt x="1633609" y="6813"/>
                  <a:pt x="1741877" y="0"/>
                </a:cubicBezTo>
                <a:cubicBezTo>
                  <a:pt x="1904835" y="26045"/>
                  <a:pt x="2400841" y="-73683"/>
                  <a:pt x="2626012" y="0"/>
                </a:cubicBezTo>
                <a:cubicBezTo>
                  <a:pt x="2882679" y="17824"/>
                  <a:pt x="2936789" y="44317"/>
                  <a:pt x="3285815" y="0"/>
                </a:cubicBezTo>
                <a:cubicBezTo>
                  <a:pt x="3601570" y="-34695"/>
                  <a:pt x="3499377" y="32874"/>
                  <a:pt x="3609118" y="0"/>
                </a:cubicBezTo>
                <a:cubicBezTo>
                  <a:pt x="3774521" y="15668"/>
                  <a:pt x="3967864" y="-38640"/>
                  <a:pt x="4268920" y="0"/>
                </a:cubicBezTo>
                <a:cubicBezTo>
                  <a:pt x="4541318" y="2768"/>
                  <a:pt x="4823226" y="30462"/>
                  <a:pt x="5153056" y="0"/>
                </a:cubicBezTo>
                <a:cubicBezTo>
                  <a:pt x="5543211" y="12493"/>
                  <a:pt x="5502253" y="-3474"/>
                  <a:pt x="5700691" y="0"/>
                </a:cubicBezTo>
                <a:cubicBezTo>
                  <a:pt x="5929125" y="19548"/>
                  <a:pt x="6091822" y="-2527"/>
                  <a:pt x="6248327" y="0"/>
                </a:cubicBezTo>
                <a:cubicBezTo>
                  <a:pt x="6390296" y="-47053"/>
                  <a:pt x="6626403" y="-74594"/>
                  <a:pt x="6908130" y="0"/>
                </a:cubicBezTo>
                <a:cubicBezTo>
                  <a:pt x="7180415" y="24955"/>
                  <a:pt x="7357344" y="-6954"/>
                  <a:pt x="7680098" y="0"/>
                </a:cubicBezTo>
                <a:cubicBezTo>
                  <a:pt x="7948131" y="11564"/>
                  <a:pt x="8181966" y="23981"/>
                  <a:pt x="8452067" y="0"/>
                </a:cubicBezTo>
                <a:cubicBezTo>
                  <a:pt x="8722079" y="-30982"/>
                  <a:pt x="8849050" y="-33330"/>
                  <a:pt x="9224036" y="0"/>
                </a:cubicBezTo>
                <a:cubicBezTo>
                  <a:pt x="9574366" y="59216"/>
                  <a:pt x="9959288" y="-4690"/>
                  <a:pt x="10108171" y="0"/>
                </a:cubicBezTo>
                <a:cubicBezTo>
                  <a:pt x="10322084" y="100324"/>
                  <a:pt x="10896278" y="72044"/>
                  <a:pt x="11216640" y="0"/>
                </a:cubicBezTo>
                <a:cubicBezTo>
                  <a:pt x="11216596" y="15929"/>
                  <a:pt x="11214015" y="20664"/>
                  <a:pt x="11216640" y="39014"/>
                </a:cubicBezTo>
                <a:cubicBezTo>
                  <a:pt x="10914586" y="26414"/>
                  <a:pt x="10805608" y="85511"/>
                  <a:pt x="10444670" y="39014"/>
                </a:cubicBezTo>
                <a:cubicBezTo>
                  <a:pt x="10108857" y="-17130"/>
                  <a:pt x="10258795" y="25644"/>
                  <a:pt x="10121367" y="39014"/>
                </a:cubicBezTo>
                <a:cubicBezTo>
                  <a:pt x="9988558" y="82699"/>
                  <a:pt x="9611817" y="-1050"/>
                  <a:pt x="9461565" y="39014"/>
                </a:cubicBezTo>
                <a:cubicBezTo>
                  <a:pt x="9336572" y="92487"/>
                  <a:pt x="9124592" y="-53744"/>
                  <a:pt x="8913929" y="39014"/>
                </a:cubicBezTo>
                <a:cubicBezTo>
                  <a:pt x="8730641" y="59449"/>
                  <a:pt x="8486350" y="13455"/>
                  <a:pt x="8366293" y="39014"/>
                </a:cubicBezTo>
                <a:cubicBezTo>
                  <a:pt x="8283001" y="50415"/>
                  <a:pt x="8078400" y="38651"/>
                  <a:pt x="7818657" y="39014"/>
                </a:cubicBezTo>
                <a:cubicBezTo>
                  <a:pt x="7578627" y="70133"/>
                  <a:pt x="7402395" y="63098"/>
                  <a:pt x="7271021" y="39014"/>
                </a:cubicBezTo>
                <a:cubicBezTo>
                  <a:pt x="7174173" y="-6265"/>
                  <a:pt x="6663622" y="18657"/>
                  <a:pt x="6499052" y="39014"/>
                </a:cubicBezTo>
                <a:cubicBezTo>
                  <a:pt x="6275158" y="71617"/>
                  <a:pt x="6154159" y="73170"/>
                  <a:pt x="5839250" y="39014"/>
                </a:cubicBezTo>
                <a:cubicBezTo>
                  <a:pt x="5522076" y="43716"/>
                  <a:pt x="5678515" y="56379"/>
                  <a:pt x="5515947" y="39014"/>
                </a:cubicBezTo>
                <a:cubicBezTo>
                  <a:pt x="5367201" y="18648"/>
                  <a:pt x="5232360" y="93228"/>
                  <a:pt x="4968311" y="39014"/>
                </a:cubicBezTo>
                <a:cubicBezTo>
                  <a:pt x="4699624" y="25461"/>
                  <a:pt x="4338391" y="45490"/>
                  <a:pt x="4196342" y="39014"/>
                </a:cubicBezTo>
                <a:cubicBezTo>
                  <a:pt x="4024589" y="-3129"/>
                  <a:pt x="3914748" y="91820"/>
                  <a:pt x="3760872" y="39014"/>
                </a:cubicBezTo>
                <a:cubicBezTo>
                  <a:pt x="3619965" y="90479"/>
                  <a:pt x="3110276" y="12855"/>
                  <a:pt x="2876737" y="39014"/>
                </a:cubicBezTo>
                <a:cubicBezTo>
                  <a:pt x="2659151" y="86248"/>
                  <a:pt x="2316818" y="-46871"/>
                  <a:pt x="1992602" y="39014"/>
                </a:cubicBezTo>
                <a:cubicBezTo>
                  <a:pt x="1662088" y="52086"/>
                  <a:pt x="1556222" y="17237"/>
                  <a:pt x="1332800" y="39014"/>
                </a:cubicBezTo>
                <a:cubicBezTo>
                  <a:pt x="1210119" y="-132014"/>
                  <a:pt x="316378" y="-48933"/>
                  <a:pt x="0" y="39014"/>
                </a:cubicBezTo>
                <a:cubicBezTo>
                  <a:pt x="-2852" y="30756"/>
                  <a:pt x="1882" y="10477"/>
                  <a:pt x="0" y="0"/>
                </a:cubicBezTo>
                <a:close/>
              </a:path>
              <a:path w="11216640" h="39014" fill="none" stroke="0" extrusionOk="0">
                <a:moveTo>
                  <a:pt x="0" y="0"/>
                </a:moveTo>
                <a:cubicBezTo>
                  <a:pt x="133294" y="-25314"/>
                  <a:pt x="233507" y="-2631"/>
                  <a:pt x="323302" y="0"/>
                </a:cubicBezTo>
                <a:cubicBezTo>
                  <a:pt x="440460" y="45437"/>
                  <a:pt x="863735" y="22134"/>
                  <a:pt x="1095271" y="0"/>
                </a:cubicBezTo>
                <a:cubicBezTo>
                  <a:pt x="1317883" y="-3685"/>
                  <a:pt x="1267445" y="-18015"/>
                  <a:pt x="1418574" y="0"/>
                </a:cubicBezTo>
                <a:cubicBezTo>
                  <a:pt x="1557897" y="-4756"/>
                  <a:pt x="1637021" y="-6025"/>
                  <a:pt x="1741877" y="0"/>
                </a:cubicBezTo>
                <a:cubicBezTo>
                  <a:pt x="1881003" y="2369"/>
                  <a:pt x="2413888" y="-113887"/>
                  <a:pt x="2626012" y="0"/>
                </a:cubicBezTo>
                <a:cubicBezTo>
                  <a:pt x="2882289" y="12492"/>
                  <a:pt x="2967945" y="29374"/>
                  <a:pt x="3285815" y="0"/>
                </a:cubicBezTo>
                <a:cubicBezTo>
                  <a:pt x="3609409" y="-57877"/>
                  <a:pt x="3483068" y="495"/>
                  <a:pt x="3609118" y="0"/>
                </a:cubicBezTo>
                <a:cubicBezTo>
                  <a:pt x="3744319" y="28637"/>
                  <a:pt x="3962332" y="-10572"/>
                  <a:pt x="4268920" y="0"/>
                </a:cubicBezTo>
                <a:cubicBezTo>
                  <a:pt x="4590160" y="14696"/>
                  <a:pt x="4773929" y="21504"/>
                  <a:pt x="5153056" y="0"/>
                </a:cubicBezTo>
                <a:cubicBezTo>
                  <a:pt x="5532244" y="8662"/>
                  <a:pt x="5504590" y="-12612"/>
                  <a:pt x="5700691" y="0"/>
                </a:cubicBezTo>
                <a:cubicBezTo>
                  <a:pt x="5897760" y="26989"/>
                  <a:pt x="6129313" y="49690"/>
                  <a:pt x="6248327" y="0"/>
                </a:cubicBezTo>
                <a:cubicBezTo>
                  <a:pt x="6381914" y="-45986"/>
                  <a:pt x="6667910" y="-35389"/>
                  <a:pt x="6908130" y="0"/>
                </a:cubicBezTo>
                <a:cubicBezTo>
                  <a:pt x="7137232" y="-6031"/>
                  <a:pt x="7353469" y="29738"/>
                  <a:pt x="7680098" y="0"/>
                </a:cubicBezTo>
                <a:cubicBezTo>
                  <a:pt x="7896550" y="-32048"/>
                  <a:pt x="8183820" y="-133384"/>
                  <a:pt x="8452067" y="0"/>
                </a:cubicBezTo>
                <a:cubicBezTo>
                  <a:pt x="8682217" y="26007"/>
                  <a:pt x="8823660" y="35234"/>
                  <a:pt x="9224036" y="0"/>
                </a:cubicBezTo>
                <a:cubicBezTo>
                  <a:pt x="9528291" y="55058"/>
                  <a:pt x="9929581" y="13745"/>
                  <a:pt x="10108171" y="0"/>
                </a:cubicBezTo>
                <a:cubicBezTo>
                  <a:pt x="10277708" y="79670"/>
                  <a:pt x="10904394" y="-35021"/>
                  <a:pt x="11216640" y="0"/>
                </a:cubicBezTo>
                <a:cubicBezTo>
                  <a:pt x="11216651" y="15310"/>
                  <a:pt x="11214969" y="20449"/>
                  <a:pt x="11216640" y="39014"/>
                </a:cubicBezTo>
                <a:cubicBezTo>
                  <a:pt x="10920584" y="19033"/>
                  <a:pt x="10773625" y="67306"/>
                  <a:pt x="10444670" y="39014"/>
                </a:cubicBezTo>
                <a:cubicBezTo>
                  <a:pt x="10106462" y="-9636"/>
                  <a:pt x="10266007" y="7508"/>
                  <a:pt x="10121367" y="39014"/>
                </a:cubicBezTo>
                <a:cubicBezTo>
                  <a:pt x="10034537" y="79493"/>
                  <a:pt x="9600251" y="-8693"/>
                  <a:pt x="9461565" y="39014"/>
                </a:cubicBezTo>
                <a:cubicBezTo>
                  <a:pt x="9263525" y="106043"/>
                  <a:pt x="9115411" y="5407"/>
                  <a:pt x="8913929" y="39014"/>
                </a:cubicBezTo>
                <a:cubicBezTo>
                  <a:pt x="8704359" y="99324"/>
                  <a:pt x="8511691" y="-5652"/>
                  <a:pt x="8366293" y="39014"/>
                </a:cubicBezTo>
                <a:cubicBezTo>
                  <a:pt x="8262477" y="32553"/>
                  <a:pt x="8025518" y="35568"/>
                  <a:pt x="7818657" y="39014"/>
                </a:cubicBezTo>
                <a:cubicBezTo>
                  <a:pt x="7679084" y="19352"/>
                  <a:pt x="7432804" y="50593"/>
                  <a:pt x="7271021" y="39014"/>
                </a:cubicBezTo>
                <a:cubicBezTo>
                  <a:pt x="7167124" y="54204"/>
                  <a:pt x="6674377" y="11154"/>
                  <a:pt x="6499052" y="39014"/>
                </a:cubicBezTo>
                <a:cubicBezTo>
                  <a:pt x="6319364" y="70349"/>
                  <a:pt x="6162014" y="62520"/>
                  <a:pt x="5839250" y="39014"/>
                </a:cubicBezTo>
                <a:cubicBezTo>
                  <a:pt x="5544999" y="2936"/>
                  <a:pt x="5681805" y="21869"/>
                  <a:pt x="5515947" y="39014"/>
                </a:cubicBezTo>
                <a:cubicBezTo>
                  <a:pt x="5353695" y="43411"/>
                  <a:pt x="5246736" y="67950"/>
                  <a:pt x="4968311" y="39014"/>
                </a:cubicBezTo>
                <a:cubicBezTo>
                  <a:pt x="4777397" y="-30858"/>
                  <a:pt x="4368049" y="92079"/>
                  <a:pt x="4196342" y="39014"/>
                </a:cubicBezTo>
                <a:cubicBezTo>
                  <a:pt x="4044883" y="26337"/>
                  <a:pt x="3910078" y="52582"/>
                  <a:pt x="3760872" y="39014"/>
                </a:cubicBezTo>
                <a:cubicBezTo>
                  <a:pt x="3590700" y="55897"/>
                  <a:pt x="3052701" y="-82037"/>
                  <a:pt x="2876737" y="39014"/>
                </a:cubicBezTo>
                <a:cubicBezTo>
                  <a:pt x="2611841" y="7840"/>
                  <a:pt x="2340437" y="128881"/>
                  <a:pt x="1992602" y="39014"/>
                </a:cubicBezTo>
                <a:cubicBezTo>
                  <a:pt x="1649894" y="65569"/>
                  <a:pt x="1531859" y="27563"/>
                  <a:pt x="1332800" y="39014"/>
                </a:cubicBezTo>
                <a:cubicBezTo>
                  <a:pt x="1168421" y="30982"/>
                  <a:pt x="353290" y="113462"/>
                  <a:pt x="0" y="39014"/>
                </a:cubicBezTo>
                <a:cubicBezTo>
                  <a:pt x="1754" y="30556"/>
                  <a:pt x="3767" y="107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10515600"/>
                      <a:gd name="connsiteY0" fmla="*/ 0 h 27432"/>
                      <a:gd name="connsiteX1" fmla="*/ 303096 w 10515600"/>
                      <a:gd name="connsiteY1" fmla="*/ 0 h 27432"/>
                      <a:gd name="connsiteX2" fmla="*/ 1026817 w 10515600"/>
                      <a:gd name="connsiteY2" fmla="*/ 0 h 27432"/>
                      <a:gd name="connsiteX3" fmla="*/ 1329914 w 10515600"/>
                      <a:gd name="connsiteY3" fmla="*/ 0 h 27432"/>
                      <a:gd name="connsiteX4" fmla="*/ 1633010 w 10515600"/>
                      <a:gd name="connsiteY4" fmla="*/ 0 h 27432"/>
                      <a:gd name="connsiteX5" fmla="*/ 2461887 w 10515600"/>
                      <a:gd name="connsiteY5" fmla="*/ 0 h 27432"/>
                      <a:gd name="connsiteX6" fmla="*/ 3080452 w 10515600"/>
                      <a:gd name="connsiteY6" fmla="*/ 0 h 27432"/>
                      <a:gd name="connsiteX7" fmla="*/ 3383549 w 10515600"/>
                      <a:gd name="connsiteY7" fmla="*/ 0 h 27432"/>
                      <a:gd name="connsiteX8" fmla="*/ 4002113 w 10515600"/>
                      <a:gd name="connsiteY8" fmla="*/ 0 h 27432"/>
                      <a:gd name="connsiteX9" fmla="*/ 4830990 w 10515600"/>
                      <a:gd name="connsiteY9" fmla="*/ 0 h 27432"/>
                      <a:gd name="connsiteX10" fmla="*/ 5344398 w 10515600"/>
                      <a:gd name="connsiteY10" fmla="*/ 0 h 27432"/>
                      <a:gd name="connsiteX11" fmla="*/ 5857807 w 10515600"/>
                      <a:gd name="connsiteY11" fmla="*/ 0 h 27432"/>
                      <a:gd name="connsiteX12" fmla="*/ 6476372 w 10515600"/>
                      <a:gd name="connsiteY12" fmla="*/ 0 h 27432"/>
                      <a:gd name="connsiteX13" fmla="*/ 7200092 w 10515600"/>
                      <a:gd name="connsiteY13" fmla="*/ 0 h 27432"/>
                      <a:gd name="connsiteX14" fmla="*/ 7923813 w 10515600"/>
                      <a:gd name="connsiteY14" fmla="*/ 0 h 27432"/>
                      <a:gd name="connsiteX15" fmla="*/ 8647534 w 10515600"/>
                      <a:gd name="connsiteY15" fmla="*/ 0 h 27432"/>
                      <a:gd name="connsiteX16" fmla="*/ 9476411 w 10515600"/>
                      <a:gd name="connsiteY16" fmla="*/ 0 h 27432"/>
                      <a:gd name="connsiteX17" fmla="*/ 10515600 w 10515600"/>
                      <a:gd name="connsiteY17" fmla="*/ 0 h 27432"/>
                      <a:gd name="connsiteX18" fmla="*/ 10515600 w 10515600"/>
                      <a:gd name="connsiteY18" fmla="*/ 27432 h 27432"/>
                      <a:gd name="connsiteX19" fmla="*/ 9791879 w 10515600"/>
                      <a:gd name="connsiteY19" fmla="*/ 27432 h 27432"/>
                      <a:gd name="connsiteX20" fmla="*/ 9488782 w 10515600"/>
                      <a:gd name="connsiteY20" fmla="*/ 27432 h 27432"/>
                      <a:gd name="connsiteX21" fmla="*/ 8870218 w 10515600"/>
                      <a:gd name="connsiteY21" fmla="*/ 27432 h 27432"/>
                      <a:gd name="connsiteX22" fmla="*/ 8356809 w 10515600"/>
                      <a:gd name="connsiteY22" fmla="*/ 27432 h 27432"/>
                      <a:gd name="connsiteX23" fmla="*/ 7843400 w 10515600"/>
                      <a:gd name="connsiteY23" fmla="*/ 27432 h 27432"/>
                      <a:gd name="connsiteX24" fmla="*/ 7329991 w 10515600"/>
                      <a:gd name="connsiteY24" fmla="*/ 27432 h 27432"/>
                      <a:gd name="connsiteX25" fmla="*/ 6816583 w 10515600"/>
                      <a:gd name="connsiteY25" fmla="*/ 27432 h 27432"/>
                      <a:gd name="connsiteX26" fmla="*/ 6092862 w 10515600"/>
                      <a:gd name="connsiteY26" fmla="*/ 27432 h 27432"/>
                      <a:gd name="connsiteX27" fmla="*/ 5474297 w 10515600"/>
                      <a:gd name="connsiteY27" fmla="*/ 27432 h 27432"/>
                      <a:gd name="connsiteX28" fmla="*/ 5171201 w 10515600"/>
                      <a:gd name="connsiteY28" fmla="*/ 27432 h 27432"/>
                      <a:gd name="connsiteX29" fmla="*/ 4657792 w 10515600"/>
                      <a:gd name="connsiteY29" fmla="*/ 27432 h 27432"/>
                      <a:gd name="connsiteX30" fmla="*/ 3934071 w 10515600"/>
                      <a:gd name="connsiteY30" fmla="*/ 27432 h 27432"/>
                      <a:gd name="connsiteX31" fmla="*/ 3525818 w 10515600"/>
                      <a:gd name="connsiteY31" fmla="*/ 27432 h 27432"/>
                      <a:gd name="connsiteX32" fmla="*/ 2696941 w 10515600"/>
                      <a:gd name="connsiteY32" fmla="*/ 27432 h 27432"/>
                      <a:gd name="connsiteX33" fmla="*/ 1868065 w 10515600"/>
                      <a:gd name="connsiteY33" fmla="*/ 27432 h 27432"/>
                      <a:gd name="connsiteX34" fmla="*/ 1249500 w 10515600"/>
                      <a:gd name="connsiteY34" fmla="*/ 27432 h 27432"/>
                      <a:gd name="connsiteX35" fmla="*/ 0 w 10515600"/>
                      <a:gd name="connsiteY35" fmla="*/ 27432 h 27432"/>
                      <a:gd name="connsiteX36" fmla="*/ 0 w 10515600"/>
                      <a:gd name="connsiteY36" fmla="*/ 0 h 27432"/>
                      <a:gd name="connsiteX0" fmla="*/ 0 w 10515600"/>
                      <a:gd name="connsiteY0" fmla="*/ 0 h 27432"/>
                      <a:gd name="connsiteX1" fmla="*/ 513408 w 10515600"/>
                      <a:gd name="connsiteY1" fmla="*/ 0 h 27432"/>
                      <a:gd name="connsiteX2" fmla="*/ 816505 w 10515600"/>
                      <a:gd name="connsiteY2" fmla="*/ 0 h 27432"/>
                      <a:gd name="connsiteX3" fmla="*/ 1645381 w 10515600"/>
                      <a:gd name="connsiteY3" fmla="*/ 0 h 27432"/>
                      <a:gd name="connsiteX4" fmla="*/ 2158790 w 10515600"/>
                      <a:gd name="connsiteY4" fmla="*/ 0 h 27432"/>
                      <a:gd name="connsiteX5" fmla="*/ 2672199 w 10515600"/>
                      <a:gd name="connsiteY5" fmla="*/ 0 h 27432"/>
                      <a:gd name="connsiteX6" fmla="*/ 3501075 w 10515600"/>
                      <a:gd name="connsiteY6" fmla="*/ 0 h 27432"/>
                      <a:gd name="connsiteX7" fmla="*/ 3909329 w 10515600"/>
                      <a:gd name="connsiteY7" fmla="*/ 0 h 27432"/>
                      <a:gd name="connsiteX8" fmla="*/ 4738205 w 10515600"/>
                      <a:gd name="connsiteY8" fmla="*/ 0 h 27432"/>
                      <a:gd name="connsiteX9" fmla="*/ 5567082 w 10515600"/>
                      <a:gd name="connsiteY9" fmla="*/ 0 h 27432"/>
                      <a:gd name="connsiteX10" fmla="*/ 6185647 w 10515600"/>
                      <a:gd name="connsiteY10" fmla="*/ 0 h 27432"/>
                      <a:gd name="connsiteX11" fmla="*/ 7014524 w 10515600"/>
                      <a:gd name="connsiteY11" fmla="*/ 0 h 27432"/>
                      <a:gd name="connsiteX12" fmla="*/ 7527932 w 10515600"/>
                      <a:gd name="connsiteY12" fmla="*/ 0 h 27432"/>
                      <a:gd name="connsiteX13" fmla="*/ 8041341 w 10515600"/>
                      <a:gd name="connsiteY13" fmla="*/ 0 h 27432"/>
                      <a:gd name="connsiteX14" fmla="*/ 8765061 w 10515600"/>
                      <a:gd name="connsiteY14" fmla="*/ 0 h 27432"/>
                      <a:gd name="connsiteX15" fmla="*/ 9278470 w 10515600"/>
                      <a:gd name="connsiteY15" fmla="*/ 0 h 27432"/>
                      <a:gd name="connsiteX16" fmla="*/ 10515600 w 10515600"/>
                      <a:gd name="connsiteY16" fmla="*/ 0 h 27432"/>
                      <a:gd name="connsiteX17" fmla="*/ 10515600 w 10515600"/>
                      <a:gd name="connsiteY17" fmla="*/ 27432 h 27432"/>
                      <a:gd name="connsiteX18" fmla="*/ 9791879 w 10515600"/>
                      <a:gd name="connsiteY18" fmla="*/ 27432 h 27432"/>
                      <a:gd name="connsiteX19" fmla="*/ 9488782 w 10515600"/>
                      <a:gd name="connsiteY19" fmla="*/ 27432 h 27432"/>
                      <a:gd name="connsiteX20" fmla="*/ 9080530 w 10515600"/>
                      <a:gd name="connsiteY20" fmla="*/ 27432 h 27432"/>
                      <a:gd name="connsiteX21" fmla="*/ 8251652 w 10515600"/>
                      <a:gd name="connsiteY21" fmla="*/ 27432 h 27432"/>
                      <a:gd name="connsiteX22" fmla="*/ 7633088 w 10515600"/>
                      <a:gd name="connsiteY22" fmla="*/ 27432 h 27432"/>
                      <a:gd name="connsiteX23" fmla="*/ 7224835 w 10515600"/>
                      <a:gd name="connsiteY23" fmla="*/ 27432 h 27432"/>
                      <a:gd name="connsiteX24" fmla="*/ 6606270 w 10515600"/>
                      <a:gd name="connsiteY24" fmla="*/ 27432 h 27432"/>
                      <a:gd name="connsiteX25" fmla="*/ 6303174 w 10515600"/>
                      <a:gd name="connsiteY25" fmla="*/ 27432 h 27432"/>
                      <a:gd name="connsiteX26" fmla="*/ 6000077 w 10515600"/>
                      <a:gd name="connsiteY26" fmla="*/ 27432 h 27432"/>
                      <a:gd name="connsiteX27" fmla="*/ 5381512 w 10515600"/>
                      <a:gd name="connsiteY27" fmla="*/ 27432 h 27432"/>
                      <a:gd name="connsiteX28" fmla="*/ 4973260 w 10515600"/>
                      <a:gd name="connsiteY28" fmla="*/ 27432 h 27432"/>
                      <a:gd name="connsiteX29" fmla="*/ 4249539 w 10515600"/>
                      <a:gd name="connsiteY29" fmla="*/ 27432 h 27432"/>
                      <a:gd name="connsiteX30" fmla="*/ 3841287 w 10515600"/>
                      <a:gd name="connsiteY30" fmla="*/ 27432 h 27432"/>
                      <a:gd name="connsiteX31" fmla="*/ 3117566 w 10515600"/>
                      <a:gd name="connsiteY31" fmla="*/ 27432 h 27432"/>
                      <a:gd name="connsiteX32" fmla="*/ 2814469 w 10515600"/>
                      <a:gd name="connsiteY32" fmla="*/ 27432 h 27432"/>
                      <a:gd name="connsiteX33" fmla="*/ 2090748 w 10515600"/>
                      <a:gd name="connsiteY33" fmla="*/ 27432 h 27432"/>
                      <a:gd name="connsiteX34" fmla="*/ 1682495 w 10515600"/>
                      <a:gd name="connsiteY34" fmla="*/ 27432 h 27432"/>
                      <a:gd name="connsiteX35" fmla="*/ 1379399 w 10515600"/>
                      <a:gd name="connsiteY35" fmla="*/ 27432 h 27432"/>
                      <a:gd name="connsiteX36" fmla="*/ 971146 w 10515600"/>
                      <a:gd name="connsiteY36" fmla="*/ 27432 h 27432"/>
                      <a:gd name="connsiteX37" fmla="*/ 0 w 10515600"/>
                      <a:gd name="connsiteY37" fmla="*/ 27432 h 27432"/>
                      <a:gd name="connsiteX38" fmla="*/ 0 w 10515600"/>
                      <a:gd name="connsiteY3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10515600" h="27432" fill="none" extrusionOk="0">
                        <a:moveTo>
                          <a:pt x="0" y="0"/>
                        </a:moveTo>
                        <a:cubicBezTo>
                          <a:pt x="133028" y="-14068"/>
                          <a:pt x="231084" y="-5275"/>
                          <a:pt x="303096" y="0"/>
                        </a:cubicBezTo>
                        <a:cubicBezTo>
                          <a:pt x="407671" y="31118"/>
                          <a:pt x="822640" y="15256"/>
                          <a:pt x="1026817" y="0"/>
                        </a:cubicBezTo>
                        <a:cubicBezTo>
                          <a:pt x="1242769" y="-7903"/>
                          <a:pt x="1189499" y="-17925"/>
                          <a:pt x="1329914" y="0"/>
                        </a:cubicBezTo>
                        <a:cubicBezTo>
                          <a:pt x="1470267" y="652"/>
                          <a:pt x="1524210" y="-7998"/>
                          <a:pt x="1633010" y="0"/>
                        </a:cubicBezTo>
                        <a:cubicBezTo>
                          <a:pt x="1732264" y="-1108"/>
                          <a:pt x="2246761" y="-54982"/>
                          <a:pt x="2461887" y="0"/>
                        </a:cubicBezTo>
                        <a:cubicBezTo>
                          <a:pt x="2712178" y="9936"/>
                          <a:pt x="2795609" y="11362"/>
                          <a:pt x="3080452" y="0"/>
                        </a:cubicBezTo>
                        <a:cubicBezTo>
                          <a:pt x="3385940" y="-25542"/>
                          <a:pt x="3272613" y="-7194"/>
                          <a:pt x="3383549" y="0"/>
                        </a:cubicBezTo>
                        <a:cubicBezTo>
                          <a:pt x="3494175" y="13366"/>
                          <a:pt x="3695363" y="-10918"/>
                          <a:pt x="4002113" y="0"/>
                        </a:cubicBezTo>
                        <a:cubicBezTo>
                          <a:pt x="4314398" y="11683"/>
                          <a:pt x="4455256" y="2668"/>
                          <a:pt x="4830990" y="0"/>
                        </a:cubicBezTo>
                        <a:cubicBezTo>
                          <a:pt x="5184608" y="4001"/>
                          <a:pt x="5160403" y="-10043"/>
                          <a:pt x="5344398" y="0"/>
                        </a:cubicBezTo>
                        <a:cubicBezTo>
                          <a:pt x="5522459" y="11246"/>
                          <a:pt x="5728290" y="18456"/>
                          <a:pt x="5857807" y="0"/>
                        </a:cubicBezTo>
                        <a:cubicBezTo>
                          <a:pt x="5960761" y="-17701"/>
                          <a:pt x="6242921" y="4204"/>
                          <a:pt x="6476372" y="0"/>
                        </a:cubicBezTo>
                        <a:cubicBezTo>
                          <a:pt x="6699922" y="-5320"/>
                          <a:pt x="6901071" y="24633"/>
                          <a:pt x="7200092" y="0"/>
                        </a:cubicBezTo>
                        <a:cubicBezTo>
                          <a:pt x="7452672" y="-19890"/>
                          <a:pt x="7693364" y="-61631"/>
                          <a:pt x="7923813" y="0"/>
                        </a:cubicBezTo>
                        <a:cubicBezTo>
                          <a:pt x="8136860" y="45866"/>
                          <a:pt x="8304735" y="10518"/>
                          <a:pt x="8647534" y="0"/>
                        </a:cubicBezTo>
                        <a:cubicBezTo>
                          <a:pt x="8937358" y="32566"/>
                          <a:pt x="9302270" y="5924"/>
                          <a:pt x="9476411" y="0"/>
                        </a:cubicBezTo>
                        <a:cubicBezTo>
                          <a:pt x="9638223" y="4821"/>
                          <a:pt x="10189163" y="-9628"/>
                          <a:pt x="10515600" y="0"/>
                        </a:cubicBezTo>
                        <a:cubicBezTo>
                          <a:pt x="10515727" y="10627"/>
                          <a:pt x="10514649" y="14354"/>
                          <a:pt x="10515600" y="27432"/>
                        </a:cubicBezTo>
                        <a:cubicBezTo>
                          <a:pt x="10228853" y="-272"/>
                          <a:pt x="10118301" y="40195"/>
                          <a:pt x="9791879" y="27432"/>
                        </a:cubicBezTo>
                        <a:cubicBezTo>
                          <a:pt x="9469560" y="15732"/>
                          <a:pt x="9634622" y="5714"/>
                          <a:pt x="9488782" y="27432"/>
                        </a:cubicBezTo>
                        <a:cubicBezTo>
                          <a:pt x="9383327" y="40364"/>
                          <a:pt x="9008124" y="-23975"/>
                          <a:pt x="8870218" y="27432"/>
                        </a:cubicBezTo>
                        <a:cubicBezTo>
                          <a:pt x="8699845" y="51543"/>
                          <a:pt x="8564586" y="22598"/>
                          <a:pt x="8356809" y="27432"/>
                        </a:cubicBezTo>
                        <a:cubicBezTo>
                          <a:pt x="8149465" y="67284"/>
                          <a:pt x="7980550" y="9089"/>
                          <a:pt x="7843400" y="27432"/>
                        </a:cubicBezTo>
                        <a:cubicBezTo>
                          <a:pt x="7739295" y="19687"/>
                          <a:pt x="7562659" y="18634"/>
                          <a:pt x="7329991" y="27432"/>
                        </a:cubicBezTo>
                        <a:cubicBezTo>
                          <a:pt x="7120471" y="28307"/>
                          <a:pt x="6940588" y="29101"/>
                          <a:pt x="6816583" y="27432"/>
                        </a:cubicBezTo>
                        <a:cubicBezTo>
                          <a:pt x="6726887" y="25741"/>
                          <a:pt x="6241097" y="22292"/>
                          <a:pt x="6092862" y="27432"/>
                        </a:cubicBezTo>
                        <a:cubicBezTo>
                          <a:pt x="5910244" y="39617"/>
                          <a:pt x="5774247" y="45145"/>
                          <a:pt x="5474297" y="27432"/>
                        </a:cubicBezTo>
                        <a:cubicBezTo>
                          <a:pt x="5198899" y="-1013"/>
                          <a:pt x="5321898" y="31071"/>
                          <a:pt x="5171201" y="27432"/>
                        </a:cubicBezTo>
                        <a:cubicBezTo>
                          <a:pt x="5029987" y="30788"/>
                          <a:pt x="4907286" y="45306"/>
                          <a:pt x="4657792" y="27432"/>
                        </a:cubicBezTo>
                        <a:cubicBezTo>
                          <a:pt x="4455233" y="-17017"/>
                          <a:pt x="4099129" y="43534"/>
                          <a:pt x="3934071" y="27432"/>
                        </a:cubicBezTo>
                        <a:cubicBezTo>
                          <a:pt x="3787369" y="9193"/>
                          <a:pt x="3661424" y="36337"/>
                          <a:pt x="3525818" y="27432"/>
                        </a:cubicBezTo>
                        <a:cubicBezTo>
                          <a:pt x="3405853" y="20141"/>
                          <a:pt x="2888000" y="-28393"/>
                          <a:pt x="2696941" y="27432"/>
                        </a:cubicBezTo>
                        <a:cubicBezTo>
                          <a:pt x="2491219" y="1681"/>
                          <a:pt x="2156031" y="60584"/>
                          <a:pt x="1868065" y="27432"/>
                        </a:cubicBezTo>
                        <a:cubicBezTo>
                          <a:pt x="1550792" y="29823"/>
                          <a:pt x="1425982" y="-161"/>
                          <a:pt x="1249500" y="27432"/>
                        </a:cubicBezTo>
                        <a:cubicBezTo>
                          <a:pt x="1050736" y="6203"/>
                          <a:pt x="320055" y="71602"/>
                          <a:pt x="0" y="27432"/>
                        </a:cubicBezTo>
                        <a:cubicBezTo>
                          <a:pt x="1401" y="20844"/>
                          <a:pt x="1835" y="7044"/>
                          <a:pt x="0" y="0"/>
                        </a:cubicBezTo>
                        <a:close/>
                      </a:path>
                      <a:path w="10515600" h="27432" stroke="0" extrusionOk="0">
                        <a:moveTo>
                          <a:pt x="0" y="0"/>
                        </a:moveTo>
                        <a:cubicBezTo>
                          <a:pt x="227156" y="10432"/>
                          <a:pt x="331102" y="20825"/>
                          <a:pt x="513408" y="0"/>
                        </a:cubicBezTo>
                        <a:cubicBezTo>
                          <a:pt x="702330" y="-14769"/>
                          <a:pt x="700423" y="3168"/>
                          <a:pt x="816505" y="0"/>
                        </a:cubicBezTo>
                        <a:cubicBezTo>
                          <a:pt x="898671" y="-22948"/>
                          <a:pt x="1207037" y="-37597"/>
                          <a:pt x="1645381" y="0"/>
                        </a:cubicBezTo>
                        <a:cubicBezTo>
                          <a:pt x="2053249" y="-8185"/>
                          <a:pt x="2003726" y="-5997"/>
                          <a:pt x="2158790" y="0"/>
                        </a:cubicBezTo>
                        <a:cubicBezTo>
                          <a:pt x="2321848" y="6012"/>
                          <a:pt x="2555044" y="-5125"/>
                          <a:pt x="2672199" y="0"/>
                        </a:cubicBezTo>
                        <a:cubicBezTo>
                          <a:pt x="2813340" y="-6805"/>
                          <a:pt x="3118030" y="9469"/>
                          <a:pt x="3501075" y="0"/>
                        </a:cubicBezTo>
                        <a:cubicBezTo>
                          <a:pt x="3825468" y="26500"/>
                          <a:pt x="3815930" y="11240"/>
                          <a:pt x="3909329" y="0"/>
                        </a:cubicBezTo>
                        <a:cubicBezTo>
                          <a:pt x="4049671" y="-30677"/>
                          <a:pt x="4296724" y="-37794"/>
                          <a:pt x="4738205" y="0"/>
                        </a:cubicBezTo>
                        <a:cubicBezTo>
                          <a:pt x="5141807" y="6839"/>
                          <a:pt x="5381776" y="14460"/>
                          <a:pt x="5567082" y="0"/>
                        </a:cubicBezTo>
                        <a:cubicBezTo>
                          <a:pt x="5739396" y="28438"/>
                          <a:pt x="6000876" y="12013"/>
                          <a:pt x="6185647" y="0"/>
                        </a:cubicBezTo>
                        <a:cubicBezTo>
                          <a:pt x="6356941" y="22346"/>
                          <a:pt x="6620712" y="55467"/>
                          <a:pt x="7014524" y="0"/>
                        </a:cubicBezTo>
                        <a:cubicBezTo>
                          <a:pt x="7379725" y="-11675"/>
                          <a:pt x="7317848" y="26210"/>
                          <a:pt x="7527932" y="0"/>
                        </a:cubicBezTo>
                        <a:cubicBezTo>
                          <a:pt x="7729057" y="-33271"/>
                          <a:pt x="7809070" y="-24804"/>
                          <a:pt x="8041341" y="0"/>
                        </a:cubicBezTo>
                        <a:cubicBezTo>
                          <a:pt x="8264531" y="35248"/>
                          <a:pt x="8427933" y="47070"/>
                          <a:pt x="8765061" y="0"/>
                        </a:cubicBezTo>
                        <a:cubicBezTo>
                          <a:pt x="9119880" y="-28587"/>
                          <a:pt x="9065433" y="8495"/>
                          <a:pt x="9278470" y="0"/>
                        </a:cubicBezTo>
                        <a:cubicBezTo>
                          <a:pt x="9534089" y="57312"/>
                          <a:pt x="9927589" y="11194"/>
                          <a:pt x="10515600" y="0"/>
                        </a:cubicBezTo>
                        <a:cubicBezTo>
                          <a:pt x="10515918" y="13263"/>
                          <a:pt x="10516954" y="20196"/>
                          <a:pt x="10515600" y="27432"/>
                        </a:cubicBezTo>
                        <a:cubicBezTo>
                          <a:pt x="10336693" y="9574"/>
                          <a:pt x="10117030" y="-25888"/>
                          <a:pt x="9791879" y="27432"/>
                        </a:cubicBezTo>
                        <a:cubicBezTo>
                          <a:pt x="9504797" y="62068"/>
                          <a:pt x="9626610" y="38693"/>
                          <a:pt x="9488782" y="27432"/>
                        </a:cubicBezTo>
                        <a:cubicBezTo>
                          <a:pt x="9363373" y="20617"/>
                          <a:pt x="9271903" y="31243"/>
                          <a:pt x="9080530" y="27432"/>
                        </a:cubicBezTo>
                        <a:cubicBezTo>
                          <a:pt x="8935890" y="13426"/>
                          <a:pt x="8512031" y="-11731"/>
                          <a:pt x="8251652" y="27432"/>
                        </a:cubicBezTo>
                        <a:cubicBezTo>
                          <a:pt x="8012610" y="30013"/>
                          <a:pt x="7916676" y="46170"/>
                          <a:pt x="7633088" y="27432"/>
                        </a:cubicBezTo>
                        <a:cubicBezTo>
                          <a:pt x="7354268" y="21095"/>
                          <a:pt x="7314809" y="14116"/>
                          <a:pt x="7224835" y="27432"/>
                        </a:cubicBezTo>
                        <a:cubicBezTo>
                          <a:pt x="7127797" y="-4813"/>
                          <a:pt x="6879459" y="1707"/>
                          <a:pt x="6606270" y="27432"/>
                        </a:cubicBezTo>
                        <a:cubicBezTo>
                          <a:pt x="6337247" y="40529"/>
                          <a:pt x="6451623" y="10303"/>
                          <a:pt x="6303174" y="27432"/>
                        </a:cubicBezTo>
                        <a:cubicBezTo>
                          <a:pt x="6155245" y="31939"/>
                          <a:pt x="6083279" y="18875"/>
                          <a:pt x="6000077" y="27432"/>
                        </a:cubicBezTo>
                        <a:cubicBezTo>
                          <a:pt x="5897143" y="-12898"/>
                          <a:pt x="5708916" y="73913"/>
                          <a:pt x="5381512" y="27432"/>
                        </a:cubicBezTo>
                        <a:cubicBezTo>
                          <a:pt x="5068399" y="23336"/>
                          <a:pt x="5110262" y="38220"/>
                          <a:pt x="4973260" y="27432"/>
                        </a:cubicBezTo>
                        <a:cubicBezTo>
                          <a:pt x="4774587" y="10359"/>
                          <a:pt x="4542862" y="8481"/>
                          <a:pt x="4249539" y="27432"/>
                        </a:cubicBezTo>
                        <a:cubicBezTo>
                          <a:pt x="3954021" y="39196"/>
                          <a:pt x="3916413" y="27960"/>
                          <a:pt x="3841287" y="27432"/>
                        </a:cubicBezTo>
                        <a:cubicBezTo>
                          <a:pt x="3767553" y="55368"/>
                          <a:pt x="3375182" y="39879"/>
                          <a:pt x="3117566" y="27432"/>
                        </a:cubicBezTo>
                        <a:cubicBezTo>
                          <a:pt x="2896002" y="17"/>
                          <a:pt x="2968463" y="19934"/>
                          <a:pt x="2814469" y="27432"/>
                        </a:cubicBezTo>
                        <a:cubicBezTo>
                          <a:pt x="2663450" y="73993"/>
                          <a:pt x="2316439" y="51784"/>
                          <a:pt x="2090748" y="27432"/>
                        </a:cubicBezTo>
                        <a:cubicBezTo>
                          <a:pt x="1864267" y="4755"/>
                          <a:pt x="1803052" y="33199"/>
                          <a:pt x="1682495" y="27432"/>
                        </a:cubicBezTo>
                        <a:cubicBezTo>
                          <a:pt x="1552413" y="13598"/>
                          <a:pt x="1518915" y="33822"/>
                          <a:pt x="1379399" y="27432"/>
                        </a:cubicBezTo>
                        <a:cubicBezTo>
                          <a:pt x="1262038" y="23717"/>
                          <a:pt x="1160731" y="32781"/>
                          <a:pt x="971146" y="27432"/>
                        </a:cubicBezTo>
                        <a:cubicBezTo>
                          <a:pt x="798958" y="38437"/>
                          <a:pt x="357505" y="43442"/>
                          <a:pt x="0" y="27432"/>
                        </a:cubicBezTo>
                        <a:cubicBezTo>
                          <a:pt x="-425" y="17009"/>
                          <a:pt x="334" y="6027"/>
                          <a:pt x="0" y="0"/>
                        </a:cubicBezTo>
                        <a:close/>
                      </a:path>
                      <a:path w="10515600" h="27432" fill="none" stroke="0" extrusionOk="0">
                        <a:moveTo>
                          <a:pt x="0" y="0"/>
                        </a:moveTo>
                        <a:cubicBezTo>
                          <a:pt x="132793" y="-8689"/>
                          <a:pt x="222839" y="2158"/>
                          <a:pt x="303096" y="0"/>
                        </a:cubicBezTo>
                        <a:cubicBezTo>
                          <a:pt x="396590" y="1861"/>
                          <a:pt x="754426" y="13014"/>
                          <a:pt x="1026817" y="0"/>
                        </a:cubicBezTo>
                        <a:cubicBezTo>
                          <a:pt x="1249320" y="-8237"/>
                          <a:pt x="1188616" y="3004"/>
                          <a:pt x="1329914" y="0"/>
                        </a:cubicBezTo>
                        <a:cubicBezTo>
                          <a:pt x="1460668" y="-967"/>
                          <a:pt x="1522571" y="2972"/>
                          <a:pt x="1633010" y="0"/>
                        </a:cubicBezTo>
                        <a:cubicBezTo>
                          <a:pt x="1783489" y="2417"/>
                          <a:pt x="2248491" y="-69849"/>
                          <a:pt x="2461887" y="0"/>
                        </a:cubicBezTo>
                        <a:cubicBezTo>
                          <a:pt x="2694071" y="19009"/>
                          <a:pt x="2765541" y="24700"/>
                          <a:pt x="3080452" y="0"/>
                        </a:cubicBezTo>
                        <a:cubicBezTo>
                          <a:pt x="3381436" y="-24044"/>
                          <a:pt x="3265946" y="11128"/>
                          <a:pt x="3383549" y="0"/>
                        </a:cubicBezTo>
                        <a:cubicBezTo>
                          <a:pt x="3531643" y="11476"/>
                          <a:pt x="3721501" y="6885"/>
                          <a:pt x="4002113" y="0"/>
                        </a:cubicBezTo>
                        <a:cubicBezTo>
                          <a:pt x="4269451" y="-8067"/>
                          <a:pt x="4498617" y="21365"/>
                          <a:pt x="4830990" y="0"/>
                        </a:cubicBezTo>
                        <a:cubicBezTo>
                          <a:pt x="5194270" y="5804"/>
                          <a:pt x="5160907" y="-4036"/>
                          <a:pt x="5344398" y="0"/>
                        </a:cubicBezTo>
                        <a:cubicBezTo>
                          <a:pt x="5536406" y="21426"/>
                          <a:pt x="5736720" y="4222"/>
                          <a:pt x="5857807" y="0"/>
                        </a:cubicBezTo>
                        <a:cubicBezTo>
                          <a:pt x="6005999" y="-13402"/>
                          <a:pt x="6213696" y="-27370"/>
                          <a:pt x="6476372" y="0"/>
                        </a:cubicBezTo>
                        <a:cubicBezTo>
                          <a:pt x="6701054" y="6224"/>
                          <a:pt x="6904223" y="-14601"/>
                          <a:pt x="7200092" y="0"/>
                        </a:cubicBezTo>
                        <a:cubicBezTo>
                          <a:pt x="7441720" y="-10022"/>
                          <a:pt x="7685584" y="-23673"/>
                          <a:pt x="7923813" y="0"/>
                        </a:cubicBezTo>
                        <a:cubicBezTo>
                          <a:pt x="8159045" y="91"/>
                          <a:pt x="8302494" y="-13907"/>
                          <a:pt x="8647534" y="0"/>
                        </a:cubicBezTo>
                        <a:cubicBezTo>
                          <a:pt x="8964982" y="44342"/>
                          <a:pt x="9324810" y="12644"/>
                          <a:pt x="9476411" y="0"/>
                        </a:cubicBezTo>
                        <a:cubicBezTo>
                          <a:pt x="9654439" y="34634"/>
                          <a:pt x="10203051" y="-4247"/>
                          <a:pt x="10515600" y="0"/>
                        </a:cubicBezTo>
                        <a:cubicBezTo>
                          <a:pt x="10515459" y="11088"/>
                          <a:pt x="10513556" y="14752"/>
                          <a:pt x="10515600" y="27432"/>
                        </a:cubicBezTo>
                        <a:cubicBezTo>
                          <a:pt x="10223808" y="11767"/>
                          <a:pt x="10099048" y="51433"/>
                          <a:pt x="9791879" y="27432"/>
                        </a:cubicBezTo>
                        <a:cubicBezTo>
                          <a:pt x="9473152" y="-12751"/>
                          <a:pt x="9619595" y="16077"/>
                          <a:pt x="9488782" y="27432"/>
                        </a:cubicBezTo>
                        <a:cubicBezTo>
                          <a:pt x="9376816" y="58014"/>
                          <a:pt x="9009156" y="10950"/>
                          <a:pt x="8870218" y="27432"/>
                        </a:cubicBezTo>
                        <a:cubicBezTo>
                          <a:pt x="8714845" y="78358"/>
                          <a:pt x="8540278" y="-8587"/>
                          <a:pt x="8356809" y="27432"/>
                        </a:cubicBezTo>
                        <a:cubicBezTo>
                          <a:pt x="8185200" y="52532"/>
                          <a:pt x="7953740" y="857"/>
                          <a:pt x="7843400" y="27432"/>
                        </a:cubicBezTo>
                        <a:cubicBezTo>
                          <a:pt x="7746812" y="45842"/>
                          <a:pt x="7533097" y="15785"/>
                          <a:pt x="7329991" y="27432"/>
                        </a:cubicBezTo>
                        <a:cubicBezTo>
                          <a:pt x="7109302" y="49167"/>
                          <a:pt x="6927385" y="29386"/>
                          <a:pt x="6816583" y="27432"/>
                        </a:cubicBezTo>
                        <a:cubicBezTo>
                          <a:pt x="6716837" y="12559"/>
                          <a:pt x="6242025" y="-2682"/>
                          <a:pt x="6092862" y="27432"/>
                        </a:cubicBezTo>
                        <a:cubicBezTo>
                          <a:pt x="5909210" y="38944"/>
                          <a:pt x="5770981" y="25637"/>
                          <a:pt x="5474297" y="27432"/>
                        </a:cubicBezTo>
                        <a:cubicBezTo>
                          <a:pt x="5181086" y="18193"/>
                          <a:pt x="5320869" y="43426"/>
                          <a:pt x="5171201" y="27432"/>
                        </a:cubicBezTo>
                        <a:cubicBezTo>
                          <a:pt x="5037151" y="18165"/>
                          <a:pt x="4877856" y="75542"/>
                          <a:pt x="4657792" y="27432"/>
                        </a:cubicBezTo>
                        <a:cubicBezTo>
                          <a:pt x="4440449" y="12151"/>
                          <a:pt x="4091020" y="38031"/>
                          <a:pt x="3934071" y="27432"/>
                        </a:cubicBezTo>
                        <a:cubicBezTo>
                          <a:pt x="3791661" y="3181"/>
                          <a:pt x="3676680" y="58220"/>
                          <a:pt x="3525818" y="27432"/>
                        </a:cubicBezTo>
                        <a:cubicBezTo>
                          <a:pt x="3422285" y="43415"/>
                          <a:pt x="2886685" y="19023"/>
                          <a:pt x="2696941" y="27432"/>
                        </a:cubicBezTo>
                        <a:cubicBezTo>
                          <a:pt x="2547757" y="82838"/>
                          <a:pt x="2130501" y="-9687"/>
                          <a:pt x="1868065" y="27432"/>
                        </a:cubicBezTo>
                        <a:cubicBezTo>
                          <a:pt x="1578206" y="45935"/>
                          <a:pt x="1440520" y="33317"/>
                          <a:pt x="1249500" y="27432"/>
                        </a:cubicBezTo>
                        <a:cubicBezTo>
                          <a:pt x="1122706" y="-29699"/>
                          <a:pt x="353098" y="2435"/>
                          <a:pt x="0" y="27432"/>
                        </a:cubicBezTo>
                        <a:cubicBezTo>
                          <a:pt x="-770" y="20761"/>
                          <a:pt x="549" y="88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05556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7" y="866987"/>
            <a:ext cx="3954015" cy="2591172"/>
          </a:xfrm>
        </p:spPr>
        <p:txBody>
          <a:bodyPr anchor="b">
            <a:normAutofit/>
          </a:bodyPr>
          <a:lstStyle>
            <a:lvl1pPr algn="ctr">
              <a:defRPr sz="3413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343" y="866987"/>
            <a:ext cx="6839386" cy="736938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7" y="3458160"/>
            <a:ext cx="3954015" cy="4778213"/>
          </a:xfrm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27127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99650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C6EC11-959D-38FE-5E43-64BCA4890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14CCDF1-CB9A-DDFC-9141-66A086DCF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8212C2-B297-2961-BBD2-46761710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6BA419-FAFD-8069-C43D-3ADAF7E0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D6B77C-5FE2-EF79-D337-93D7972B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89159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F9B4B0-005F-4B50-135B-1F1FAEE3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E5CCF1-92AE-18D3-E719-F08ABAD2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958163-8824-3B22-59B1-18C6A8B9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7EF958-79A5-D648-B9E1-8C21E293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9FE94C-FC8D-437D-1C29-B55DCFED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966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614E05-FE81-BE30-0BD0-5D1591CB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44C4E3-0D3A-8214-DB56-43DC31A58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51889C-E436-2DCE-B167-A0B99036A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0FAA5F-F694-2B27-D1BA-F3FCC799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6E917C-BAA1-33E8-BE72-42DFEBF4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63985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09E194-0735-3747-4F9F-86156638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807AE4-B795-EA6C-F3A4-0CB646E41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995A49-5452-40F6-EA3D-60F1D096F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EB5B66D-1B06-A3DB-90AC-830FDE32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F2F1391-0D29-61AF-450E-FB5CD8F1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316B68-EBB4-86FF-C6AA-48D12CD3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39613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56C1BF-C538-63C1-C6DF-61013DC7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76CA4C-FB72-64D9-2A01-E057B8260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C118A0-E823-3C0C-1E66-BA1905D0A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06C829C-61F8-11EE-E971-E50B02AE9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A97E0C-4E46-6476-A4A7-CA3CCBA48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2167385-48FE-1C6F-4C54-F89996EA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48EA6E2-1237-338D-0F33-CE2DA066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66F232B-F63B-AB53-9312-08365C2C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8804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B9D1A4-CC4C-2A65-734E-B5936EDE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EA603BB-5ACD-0EEC-9064-2BDA3C7C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61A439-D6DD-4CFC-C87E-5F61AA49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8206F1-252C-99FF-8511-60EB8014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5184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6BB1378-90FA-9316-BC8C-15666E06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5443C33-6094-F41E-CF42-099D0C1A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6AAD63-71CE-20EC-22AF-E041BD8B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5813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5444F7-CB24-F61C-35BC-1005E76D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E35E3E-6DA2-B39C-F6EA-4FB369FF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E4D70C4-D826-E006-DBDE-0A44E0B36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6EA4866-9104-AA69-4DBE-43DDF34B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74EA64-CF3A-F3C0-33CF-F8646EF6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2655AF-5905-2393-D6B4-05EDCC95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34998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2A87A6-5A40-9950-028A-7B952E20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11A5C41-5ABF-46CF-5F33-398DA7EA7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F1A490-D2EB-5104-BA02-DF8D8FA0B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1549B87-D0A5-6422-C384-7B256AEC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8D25B3-032E-5BEC-9558-B15914BD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6B8E10-D603-B3C6-F263-1D3F0C14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306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48" y="867446"/>
            <a:ext cx="4875585" cy="7403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6" y="867446"/>
            <a:ext cx="5581761" cy="2601725"/>
          </a:xfrm>
        </p:spPr>
        <p:txBody>
          <a:bodyPr anchor="b">
            <a:noAutofit/>
          </a:bodyPr>
          <a:lstStyle>
            <a:lvl1pPr algn="ctr">
              <a:defRPr sz="4551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78014" y="1058118"/>
            <a:ext cx="4501867" cy="698712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6" y="3469171"/>
            <a:ext cx="5581761" cy="4801613"/>
          </a:xfrm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81425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306D3F-0C8C-9E9D-27BB-9A84659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F702D4E-CA8E-2966-D1AF-FD79FE0BF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D06ADB-B8B6-AE1F-9684-BF60E554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1767AD-ED12-43E0-6DEF-95C051D1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EE4C77-BDB7-9CB8-E1CE-51A46BB5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57252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EB3B2E8-E9BE-D920-42B8-95D6E55BA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822C68F-3CF6-54D3-D82C-54DB7D8A9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954DBA-4ABD-9103-2A13-97FC6575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AAE674-36BB-1C79-D280-4452A7EF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098205-BDFC-94CF-0A7D-EEA90CBB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64220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11600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64239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83694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28932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14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81011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29979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567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4714" y="866986"/>
            <a:ext cx="11044014" cy="13801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714" y="2463930"/>
            <a:ext cx="11044014" cy="57724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90652" y="836732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586B75A-687E-405C-8A0B-8D00578BA2C3}" type="datetime1">
              <a:rPr lang="en-US" kern="1200" smtClean="0">
                <a:solidFill>
                  <a:prstClr val="black"/>
                </a:solidFill>
                <a:latin typeface="Georgia"/>
                <a:ea typeface="+mn-ea"/>
                <a:cs typeface="+mn-cs"/>
              </a:rPr>
              <a:pPr/>
              <a:t>9/14/2023</a:t>
            </a:fld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4716" y="8367327"/>
            <a:ext cx="711772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947" y="8367327"/>
            <a:ext cx="80378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kern="1200" smtClean="0">
                <a:solidFill>
                  <a:prstClr val="black"/>
                </a:solidFill>
                <a:latin typeface="Georgia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022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4790" r:id="rId1"/>
    <p:sldLayoutId id="2147494791" r:id="rId2"/>
    <p:sldLayoutId id="2147494792" r:id="rId3"/>
    <p:sldLayoutId id="2147494793" r:id="rId4"/>
    <p:sldLayoutId id="2147494794" r:id="rId5"/>
    <p:sldLayoutId id="2147494795" r:id="rId6"/>
    <p:sldLayoutId id="2147494796" r:id="rId7"/>
    <p:sldLayoutId id="2147494797" r:id="rId8"/>
    <p:sldLayoutId id="2147494798" r:id="rId9"/>
    <p:sldLayoutId id="2147494799" r:id="rId10"/>
    <p:sldLayoutId id="2147494800" r:id="rId11"/>
    <p:sldLayoutId id="2147494801" r:id="rId12"/>
    <p:sldLayoutId id="2147494802" r:id="rId13"/>
    <p:sldLayoutId id="2147494803" r:id="rId14"/>
    <p:sldLayoutId id="2147494804" r:id="rId15"/>
    <p:sldLayoutId id="2147494805" r:id="rId16"/>
    <p:sldLayoutId id="2147494806" r:id="rId17"/>
  </p:sldLayoutIdLst>
  <p:transition spd="med">
    <p:fade/>
  </p:transition>
  <p:hf sldNum="0" hdr="0" ftr="0" dt="0"/>
  <p:txStyles>
    <p:titleStyle>
      <a:lvl1pPr algn="ctr" defTabSz="650230" rtl="0" eaLnBrk="1" latinLnBrk="0" hangingPunct="1">
        <a:spcBef>
          <a:spcPct val="0"/>
        </a:spcBef>
        <a:buNone/>
        <a:defRPr sz="568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7672" indent="-435193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284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23984" indent="-383994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"/>
        <a:defRPr sz="25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459177" indent="-30719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2276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971169" indent="-30719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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380763" indent="-30719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86516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415840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966516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417638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3005A-0897-804D-94BA-8C2F67DA217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1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25" r:id="rId1"/>
    <p:sldLayoutId id="2147497326" r:id="rId2"/>
    <p:sldLayoutId id="2147497327" r:id="rId3"/>
    <p:sldLayoutId id="2147497328" r:id="rId4"/>
    <p:sldLayoutId id="2147497329" r:id="rId5"/>
    <p:sldLayoutId id="2147497330" r:id="rId6"/>
    <p:sldLayoutId id="2147497331" r:id="rId7"/>
    <p:sldLayoutId id="2147497332" r:id="rId8"/>
    <p:sldLayoutId id="2147497333" r:id="rId9"/>
    <p:sldLayoutId id="2147497334" r:id="rId10"/>
    <p:sldLayoutId id="2147497335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47A131F-D5DE-41A5-B4CF-4F345319B40B}"/>
              </a:ext>
            </a:extLst>
          </p:cNvPr>
          <p:cNvSpPr/>
          <p:nvPr/>
        </p:nvSpPr>
        <p:spPr>
          <a:xfrm>
            <a:off x="0" y="0"/>
            <a:ext cx="13001549" cy="97536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93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3AF4666D-BD98-40A5-A75F-478B982010B2}"/>
              </a:ext>
            </a:extLst>
          </p:cNvPr>
          <p:cNvSpPr/>
          <p:nvPr/>
        </p:nvSpPr>
        <p:spPr>
          <a:xfrm rot="10800000">
            <a:off x="739034" y="-4388"/>
            <a:ext cx="1414518" cy="849924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sz="1493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68680585-71F9-4721-A998-4974171D2EB4}"/>
              </a:ext>
            </a:extLst>
          </p:cNvPr>
          <p:cNvSpPr/>
          <p:nvPr/>
        </p:nvSpPr>
        <p:spPr>
          <a:xfrm>
            <a:off x="11135206" y="8778241"/>
            <a:ext cx="1580909" cy="966205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sz="149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2BC95C2-2EEC-4F59-ABA8-660B0D059CCF}"/>
              </a:ext>
            </a:extLst>
          </p:cNvPr>
          <p:cNvSpPr/>
          <p:nvPr/>
        </p:nvSpPr>
        <p:spPr>
          <a:xfrm>
            <a:off x="8509176" y="7391542"/>
            <a:ext cx="4492373" cy="2362058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93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xmlns="" id="{03E9870D-4BBA-43AF-8D44-BBADF020CFF6}"/>
              </a:ext>
            </a:extLst>
          </p:cNvPr>
          <p:cNvGrpSpPr/>
          <p:nvPr/>
        </p:nvGrpSpPr>
        <p:grpSpPr>
          <a:xfrm>
            <a:off x="11573" y="21587"/>
            <a:ext cx="2345548" cy="4737783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xmlns="" id="{C3279E8D-2BAA-4CB1-834B-09FADD54DE56}"/>
              </a:ext>
            </a:extLst>
          </p:cNvPr>
          <p:cNvGrpSpPr/>
          <p:nvPr/>
        </p:nvGrpSpPr>
        <p:grpSpPr>
          <a:xfrm>
            <a:off x="9184640" y="4660054"/>
            <a:ext cx="3764544" cy="5093545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60" kern="1200" cap="all" spc="213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60" kern="1200" cap="all" spc="213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6400" y="9040143"/>
            <a:ext cx="15443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60" kern="1200" cap="all" spc="213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3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37" r:id="rId1"/>
    <p:sldLayoutId id="2147497338" r:id="rId2"/>
    <p:sldLayoutId id="2147497339" r:id="rId3"/>
    <p:sldLayoutId id="2147497340" r:id="rId4"/>
    <p:sldLayoutId id="2147497341" r:id="rId5"/>
    <p:sldLayoutId id="2147497342" r:id="rId6"/>
    <p:sldLayoutId id="2147497343" r:id="rId7"/>
    <p:sldLayoutId id="2147497344" r:id="rId8"/>
    <p:sldLayoutId id="2147497345" r:id="rId9"/>
    <p:sldLayoutId id="2147497346" r:id="rId10"/>
    <p:sldLayoutId id="2147497347" r:id="rId11"/>
  </p:sldLayoutIdLst>
  <p:transition spd="med">
    <p:fade/>
  </p:transition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4693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110000"/>
        </a:lnSpc>
        <a:spcBef>
          <a:spcPts val="1067"/>
        </a:spcBef>
        <a:buClr>
          <a:schemeClr val="accent5"/>
        </a:buClr>
        <a:buFont typeface="Avenir Next LT Pro" panose="020B0504020202020204" pitchFamily="34" charset="0"/>
        <a:buChar char="+"/>
        <a:defRPr sz="2987" kern="1200">
          <a:solidFill>
            <a:schemeClr val="tx2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110000"/>
        </a:lnSpc>
        <a:spcBef>
          <a:spcPts val="533"/>
        </a:spcBef>
        <a:buClr>
          <a:schemeClr val="accent5"/>
        </a:buClr>
        <a:buFont typeface="Avenir Next LT Pro" panose="020B0504020202020204" pitchFamily="34" charset="0"/>
        <a:buChar char="+"/>
        <a:defRPr sz="2560" kern="1200">
          <a:solidFill>
            <a:schemeClr val="tx2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110000"/>
        </a:lnSpc>
        <a:spcBef>
          <a:spcPts val="533"/>
        </a:spcBef>
        <a:buClr>
          <a:schemeClr val="accent5"/>
        </a:buClr>
        <a:buFont typeface="Avenir Next LT Pro" panose="020B0504020202020204" pitchFamily="34" charset="0"/>
        <a:buChar char="+"/>
        <a:defRPr sz="2133" kern="1200">
          <a:solidFill>
            <a:schemeClr val="tx2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110000"/>
        </a:lnSpc>
        <a:spcBef>
          <a:spcPts val="533"/>
        </a:spcBef>
        <a:buClr>
          <a:schemeClr val="accent5"/>
        </a:buClr>
        <a:buFont typeface="Avenir Next LT Pro" panose="020B0504020202020204" pitchFamily="34" charset="0"/>
        <a:buChar char="+"/>
        <a:defRPr sz="1920" kern="1200">
          <a:solidFill>
            <a:schemeClr val="tx2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110000"/>
        </a:lnSpc>
        <a:spcBef>
          <a:spcPts val="533"/>
        </a:spcBef>
        <a:buClr>
          <a:schemeClr val="accent5"/>
        </a:buClr>
        <a:buFont typeface="Avenir Next LT Pro" panose="020B0504020202020204" pitchFamily="34" charset="0"/>
        <a:buChar char="+"/>
        <a:defRPr sz="1920" kern="1200">
          <a:solidFill>
            <a:schemeClr val="tx2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387AC8A-AA7A-E2B9-D8A8-1483CC4E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41F079-8DF5-AAF5-A411-3F35FC258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4C50AB-245E-CFF3-DC8D-40ABF0314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kern="1200" smtClean="0">
                <a:solidFill>
                  <a:prstClr val="black"/>
                </a:solidFill>
                <a:latin typeface="Georgia"/>
                <a:ea typeface="+mn-ea"/>
                <a:cs typeface="+mn-cs"/>
              </a:rPr>
              <a:pPr/>
              <a:t>9/14/2023</a:t>
            </a:fld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D971FE-62E2-CA9C-5D2C-5F154AD99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C1B842-3E28-C216-4CCC-14A099414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kern="1200" smtClean="0">
                <a:solidFill>
                  <a:prstClr val="black"/>
                </a:solidFill>
                <a:latin typeface="Georgia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6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49" r:id="rId1"/>
    <p:sldLayoutId id="2147497350" r:id="rId2"/>
    <p:sldLayoutId id="2147497351" r:id="rId3"/>
    <p:sldLayoutId id="2147497352" r:id="rId4"/>
    <p:sldLayoutId id="2147497353" r:id="rId5"/>
    <p:sldLayoutId id="2147497354" r:id="rId6"/>
    <p:sldLayoutId id="2147497355" r:id="rId7"/>
    <p:sldLayoutId id="2147497356" r:id="rId8"/>
    <p:sldLayoutId id="2147497357" r:id="rId9"/>
    <p:sldLayoutId id="2147497358" r:id="rId10"/>
    <p:sldLayoutId id="2147497359" r:id="rId11"/>
    <p:sldLayoutId id="2147497360" r:id="rId12"/>
    <p:sldLayoutId id="2147497181" r:id="rId13"/>
  </p:sldLayoutIdLst>
  <p:transition spd="med">
    <p:fade/>
  </p:transition>
  <p:hf sldNum="0"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" y="1713381"/>
            <a:ext cx="8818449" cy="2057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827" y="3828107"/>
            <a:ext cx="8818449" cy="4534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2826" y="8461792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493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827" y="772521"/>
            <a:ext cx="4389120" cy="3511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493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892" y="727005"/>
            <a:ext cx="975360" cy="442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91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3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62" r:id="rId1"/>
    <p:sldLayoutId id="2147497363" r:id="rId2"/>
    <p:sldLayoutId id="2147497364" r:id="rId3"/>
    <p:sldLayoutId id="2147497365" r:id="rId4"/>
    <p:sldLayoutId id="2147497366" r:id="rId5"/>
    <p:sldLayoutId id="2147497367" r:id="rId6"/>
    <p:sldLayoutId id="2147497368" r:id="rId7"/>
    <p:sldLayoutId id="2147497369" r:id="rId8"/>
    <p:sldLayoutId id="2147497370" r:id="rId9"/>
    <p:sldLayoutId id="2147497371" r:id="rId10"/>
    <p:sldLayoutId id="2147497372" r:id="rId11"/>
  </p:sldLayoutIdLst>
  <p:transition spd="med">
    <p:fade/>
  </p:transition>
  <p:txStyles>
    <p:titleStyle>
      <a:lvl1pPr algn="l" defTabSz="1300460" rtl="0" eaLnBrk="1" latinLnBrk="0" hangingPunct="1">
        <a:lnSpc>
          <a:spcPct val="10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Font typeface="System Font Regular"/>
        <a:buChar char="–"/>
        <a:defRPr sz="3413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100000"/>
        </a:lnSpc>
        <a:spcBef>
          <a:spcPts val="711"/>
        </a:spcBef>
        <a:buFont typeface="System Font Regular"/>
        <a:buChar char="–"/>
        <a:defRPr sz="2844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100000"/>
        </a:lnSpc>
        <a:spcBef>
          <a:spcPts val="711"/>
        </a:spcBef>
        <a:buFont typeface="System Font Regular"/>
        <a:buChar char="–"/>
        <a:defRPr sz="256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100000"/>
        </a:lnSpc>
        <a:spcBef>
          <a:spcPts val="711"/>
        </a:spcBef>
        <a:buFont typeface="System Font Regular"/>
        <a:buChar char="–"/>
        <a:defRPr sz="2276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100000"/>
        </a:lnSpc>
        <a:spcBef>
          <a:spcPts val="711"/>
        </a:spcBef>
        <a:buFont typeface="System Font Regular"/>
        <a:buChar char="–"/>
        <a:defRPr sz="2276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74" r:id="rId1"/>
    <p:sldLayoutId id="2147497375" r:id="rId2"/>
    <p:sldLayoutId id="2147497376" r:id="rId3"/>
    <p:sldLayoutId id="2147497377" r:id="rId4"/>
    <p:sldLayoutId id="2147497378" r:id="rId5"/>
    <p:sldLayoutId id="2147497379" r:id="rId6"/>
    <p:sldLayoutId id="2147497380" r:id="rId7"/>
    <p:sldLayoutId id="2147497381" r:id="rId8"/>
    <p:sldLayoutId id="2147497382" r:id="rId9"/>
    <p:sldLayoutId id="2147497383" r:id="rId10"/>
    <p:sldLayoutId id="2147497384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4716" y="866986"/>
            <a:ext cx="11044013" cy="13801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716" y="2463928"/>
            <a:ext cx="11044013" cy="57724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90652" y="836732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D1454D-21C2-45C7-9AF4-656402A9E3B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4716" y="8367327"/>
            <a:ext cx="711772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947" y="8367327"/>
            <a:ext cx="803781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EC98F1-9221-437E-A507-1401E01B5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5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7386" r:id="rId1"/>
  </p:sldLayoutIdLst>
  <p:transition spd="med">
    <p:fade/>
  </p:transition>
  <p:txStyles>
    <p:titleStyle>
      <a:lvl1pPr algn="ctr" defTabSz="365769" rtl="0" eaLnBrk="1" latinLnBrk="0" hangingPunct="1">
        <a:spcBef>
          <a:spcPct val="0"/>
        </a:spcBef>
        <a:buNone/>
        <a:defRPr sz="3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8" indent="-244807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76016" indent="-21600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"/>
        <a:defRPr sz="144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820822" indent="-172804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2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108829" indent="-172804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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339237" indent="-172804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611724" indent="-18288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921492" indent="-18288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231260" indent="-18288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485027" indent="-18288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40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310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7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4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61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8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15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820767" y="4214519"/>
            <a:ext cx="3180649" cy="4563722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9826" y="6381984"/>
            <a:ext cx="9103360" cy="214338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6" y="975361"/>
            <a:ext cx="9103360" cy="5141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4706" y="8778241"/>
            <a:ext cx="1706880" cy="51928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67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A7E714F-A0D1-43F1-A9CD-7B091612A5A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9826" y="8778241"/>
            <a:ext cx="8046720" cy="51928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67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4080" y="7933832"/>
            <a:ext cx="1218395" cy="9527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41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4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6433" r:id="rId1"/>
    <p:sldLayoutId id="2147496434" r:id="rId2"/>
    <p:sldLayoutId id="2147496435" r:id="rId3"/>
    <p:sldLayoutId id="2147496436" r:id="rId4"/>
    <p:sldLayoutId id="2147496437" r:id="rId5"/>
    <p:sldLayoutId id="2147496438" r:id="rId6"/>
    <p:sldLayoutId id="2147496439" r:id="rId7"/>
    <p:sldLayoutId id="2147496440" r:id="rId8"/>
    <p:sldLayoutId id="2147496441" r:id="rId9"/>
    <p:sldLayoutId id="2147496442" r:id="rId10"/>
    <p:sldLayoutId id="2147496443" r:id="rId11"/>
    <p:sldLayoutId id="2147496444" r:id="rId12"/>
    <p:sldLayoutId id="2147496445" r:id="rId13"/>
    <p:sldLayoutId id="2147496446" r:id="rId14"/>
    <p:sldLayoutId id="2147496447" r:id="rId15"/>
    <p:sldLayoutId id="2147496448" r:id="rId16"/>
    <p:sldLayoutId id="2147496449" r:id="rId17"/>
  </p:sldLayoutIdLst>
  <p:transition spd="med">
    <p:fade/>
  </p:transition>
  <p:txStyles>
    <p:titleStyle>
      <a:lvl1pPr algn="l" defTabSz="487695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4810" indent="-304810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3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92505" indent="-304810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80200" indent="-304810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0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645971" indent="-182886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133667" indent="-182886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682324" indent="-243848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170019" indent="-243848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657714" indent="-243848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145410" indent="-243848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 b="1" i="0" cap="all" spc="107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 b="1" i="0" cap="all" spc="107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 b="1" i="0" cap="all" spc="107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1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6463" r:id="rId1"/>
    <p:sldLayoutId id="2147496464" r:id="rId2"/>
    <p:sldLayoutId id="2147496465" r:id="rId3"/>
    <p:sldLayoutId id="2147496466" r:id="rId4"/>
    <p:sldLayoutId id="2147496467" r:id="rId5"/>
    <p:sldLayoutId id="2147496468" r:id="rId6"/>
    <p:sldLayoutId id="2147496469" r:id="rId7"/>
    <p:sldLayoutId id="2147496470" r:id="rId8"/>
    <p:sldLayoutId id="2147496471" r:id="rId9"/>
    <p:sldLayoutId id="2147496472" r:id="rId10"/>
    <p:sldLayoutId id="2147496473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5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54E55-F1A3-4015-9FD6-F1ACC732226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6618" r:id="rId1"/>
    <p:sldLayoutId id="2147496619" r:id="rId2"/>
    <p:sldLayoutId id="2147496620" r:id="rId3"/>
    <p:sldLayoutId id="2147496621" r:id="rId4"/>
    <p:sldLayoutId id="2147496622" r:id="rId5"/>
    <p:sldLayoutId id="2147496623" r:id="rId6"/>
    <p:sldLayoutId id="2147496624" r:id="rId7"/>
    <p:sldLayoutId id="2147496625" r:id="rId8"/>
    <p:sldLayoutId id="2147496626" r:id="rId9"/>
    <p:sldLayoutId id="2147496627" r:id="rId10"/>
    <p:sldLayoutId id="2147496628" r:id="rId11"/>
  </p:sldLayoutIdLst>
  <p:transition spd="med">
    <p:fade/>
  </p:transition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1D90-A7CA-4122-B20F-BC4D2C5C429D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6646" r:id="rId1"/>
    <p:sldLayoutId id="2147496647" r:id="rId2"/>
    <p:sldLayoutId id="2147496648" r:id="rId3"/>
    <p:sldLayoutId id="2147496649" r:id="rId4"/>
    <p:sldLayoutId id="2147496650" r:id="rId5"/>
    <p:sldLayoutId id="2147496651" r:id="rId6"/>
    <p:sldLayoutId id="2147496652" r:id="rId7"/>
    <p:sldLayoutId id="2147496653" r:id="rId8"/>
    <p:sldLayoutId id="2147496654" r:id="rId9"/>
    <p:sldLayoutId id="2147496655" r:id="rId10"/>
    <p:sldLayoutId id="2147496656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10BB995-1946-46CE-BF43-E90F6DB5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572B7C-9FFE-4A62-86B9-06059AA07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51423E-349B-40FA-84AD-20EE5FF22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42D8C-D441-47C1-BBCF-B084B73EC3D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C6B8ED-1876-4E07-8E86-45B7C25EE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9B457D-41F0-4FBC-B95B-334B8BD55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8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6905" r:id="rId1"/>
    <p:sldLayoutId id="2147496906" r:id="rId2"/>
    <p:sldLayoutId id="2147496907" r:id="rId3"/>
    <p:sldLayoutId id="2147496908" r:id="rId4"/>
    <p:sldLayoutId id="2147496909" r:id="rId5"/>
    <p:sldLayoutId id="2147496910" r:id="rId6"/>
    <p:sldLayoutId id="2147496911" r:id="rId7"/>
    <p:sldLayoutId id="2147496912" r:id="rId8"/>
    <p:sldLayoutId id="2147496913" r:id="rId9"/>
    <p:sldLayoutId id="2147496914" r:id="rId10"/>
    <p:sldLayoutId id="2147496915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4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7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1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09" r:id="rId1"/>
  </p:sldLayoutIdLst>
  <p:transition spd="med">
    <p:fade/>
  </p:transition>
  <p:txStyles>
    <p:titleStyle>
      <a:lvl1pPr algn="l" defTabSz="548655" rtl="0" eaLnBrk="1" latinLnBrk="0" hangingPunct="1">
        <a:lnSpc>
          <a:spcPct val="100000"/>
        </a:lnSpc>
        <a:spcBef>
          <a:spcPct val="0"/>
        </a:spcBef>
        <a:buNone/>
        <a:defRPr sz="28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5" indent="-137165" algn="l" defTabSz="548655" rtl="0" eaLnBrk="1" latinLnBrk="0" hangingPunct="1">
        <a:lnSpc>
          <a:spcPct val="110000"/>
        </a:lnSpc>
        <a:spcBef>
          <a:spcPts val="601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91" indent="-137165" algn="l" defTabSz="548655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9" indent="-137165" algn="l" defTabSz="548655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960146" indent="-137165" algn="l" defTabSz="548655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74" indent="-137165" algn="l" defTabSz="548655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801" indent="-137165" algn="l" defTabSz="548655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1" kern="1200">
          <a:solidFill>
            <a:schemeClr val="tx1"/>
          </a:solidFill>
          <a:latin typeface="+mn-lt"/>
          <a:ea typeface="+mn-ea"/>
          <a:cs typeface="+mn-cs"/>
        </a:defRPr>
      </a:lvl6pPr>
      <a:lvl7pPr marL="1783128" indent="-137165" algn="l" defTabSz="548655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1" kern="1200">
          <a:solidFill>
            <a:schemeClr val="tx1"/>
          </a:solidFill>
          <a:latin typeface="+mn-lt"/>
          <a:ea typeface="+mn-ea"/>
          <a:cs typeface="+mn-cs"/>
        </a:defRPr>
      </a:lvl7pPr>
      <a:lvl8pPr marL="2057455" indent="-137165" algn="l" defTabSz="548655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1" kern="1200">
          <a:solidFill>
            <a:schemeClr val="tx1"/>
          </a:solidFill>
          <a:latin typeface="+mn-lt"/>
          <a:ea typeface="+mn-ea"/>
          <a:cs typeface="+mn-cs"/>
        </a:defRPr>
      </a:lvl8pPr>
      <a:lvl9pPr marL="2331784" indent="-137165" algn="l" defTabSz="548655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1pPr>
      <a:lvl2pPr marL="274328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2pPr>
      <a:lvl3pPr marL="548655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3pPr>
      <a:lvl4pPr marL="822983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4pPr>
      <a:lvl5pPr marL="1097310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5pPr>
      <a:lvl6pPr marL="1371636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6pPr>
      <a:lvl7pPr marL="1645964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7pPr>
      <a:lvl8pPr marL="1920293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8pPr>
      <a:lvl9pPr marL="2194619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3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6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6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6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11" r:id="rId1"/>
  </p:sldLayoutIdLst>
  <p:transition spd="med">
    <p:fade/>
  </p:transition>
  <p:txStyles>
    <p:titleStyle>
      <a:lvl1pPr algn="l" defTabSz="731543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6" indent="-182886" algn="l" defTabSz="731543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57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9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200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71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743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14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86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57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71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43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314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86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57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629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400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171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294B89D-746D-6911-853F-1CFFDE0C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A570D8-EF84-11C2-8016-EDC2364BB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A0C97E-9302-8201-CE00-195F65AB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271B1-A108-4DEC-AEC5-E6AD990EB18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2DD5E-E0D7-8274-7CB5-134D1407C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9D093B-4B3F-9479-5C99-B482A4667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13" r:id="rId1"/>
    <p:sldLayoutId id="2147497314" r:id="rId2"/>
    <p:sldLayoutId id="2147497315" r:id="rId3"/>
    <p:sldLayoutId id="2147497316" r:id="rId4"/>
    <p:sldLayoutId id="2147497317" r:id="rId5"/>
    <p:sldLayoutId id="2147497318" r:id="rId6"/>
    <p:sldLayoutId id="2147497319" r:id="rId7"/>
    <p:sldLayoutId id="2147497320" r:id="rId8"/>
    <p:sldLayoutId id="2147497321" r:id="rId9"/>
    <p:sldLayoutId id="2147497322" r:id="rId10"/>
    <p:sldLayoutId id="2147497323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0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1.pn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emtic.educarex.es/crea/english/sport_great/are_you_ready0.html" TargetMode="External"/><Relationship Id="rId7" Type="http://schemas.openxmlformats.org/officeDocument/2006/relationships/hyperlink" Target="https://fr.vikidia.org/wiki/Basketball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9.xml"/><Relationship Id="rId6" Type="http://schemas.openxmlformats.org/officeDocument/2006/relationships/image" Target="../media/image48.png"/><Relationship Id="rId5" Type="http://schemas.openxmlformats.org/officeDocument/2006/relationships/hyperlink" Target="https://publicdomainpictures.net/view-image.php?image=86739&amp;picture=basketball-game-player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s://www.goodfreephotos.com/vector-images/volleyball-vector-clipart.png.php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Kyryliw.Michael@somersetcollegeprep.org" TargetMode="External"/><Relationship Id="rId1" Type="http://schemas.openxmlformats.org/officeDocument/2006/relationships/slideLayout" Target="../slideLayouts/slideLayout1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Shape 2313"/>
          <p:cNvSpPr txBox="1">
            <a:spLocks noGrp="1"/>
          </p:cNvSpPr>
          <p:nvPr>
            <p:ph type="title"/>
          </p:nvPr>
        </p:nvSpPr>
        <p:spPr>
          <a:xfrm>
            <a:off x="16907" y="14228"/>
            <a:ext cx="13699093" cy="1153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sz="60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SOMERSET </a:t>
            </a:r>
            <a:r>
              <a:rPr lang="en-US" sz="6000" cap="none">
                <a:solidFill>
                  <a:schemeClr val="lt1"/>
                </a:solidFill>
                <a:ea typeface="Bookman Old Style"/>
                <a:cs typeface="Bookman Old Style"/>
                <a:sym typeface="Bookman Old Style"/>
              </a:rPr>
              <a:t>PURPOSE</a:t>
            </a:r>
            <a:endParaRPr lang="en-US" sz="60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314" name="Shape 2314"/>
          <p:cNvSpPr txBox="1">
            <a:spLocks noGrp="1"/>
          </p:cNvSpPr>
          <p:nvPr>
            <p:ph idx="1"/>
          </p:nvPr>
        </p:nvSpPr>
        <p:spPr>
          <a:xfrm>
            <a:off x="-301267" y="682188"/>
            <a:ext cx="7829921" cy="8257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85800" indent="-685800">
              <a:spcBef>
                <a:spcPts val="0"/>
              </a:spcBef>
              <a:buSzPct val="100000"/>
            </a:pPr>
            <a:endParaRPr lang="en-US" sz="4000">
              <a:solidFill>
                <a:schemeClr val="lt1"/>
              </a:solidFill>
              <a:ea typeface="Rockwell"/>
              <a:cs typeface="Rockwell"/>
              <a:sym typeface="Rockwell"/>
            </a:endParaRPr>
          </a:p>
          <a:p>
            <a:pPr marL="685800" indent="-685800">
              <a:spcBef>
                <a:spcPts val="0"/>
              </a:spcBef>
              <a:buSzPct val="100000"/>
            </a:pPr>
            <a:r>
              <a:rPr lang="en-US" sz="4000">
                <a:solidFill>
                  <a:schemeClr val="lt1"/>
                </a:solidFill>
                <a:ea typeface="Rockwell"/>
                <a:cs typeface="Rockwell"/>
                <a:sym typeface="Rockwell"/>
              </a:rPr>
              <a:t>Somerset Academy, Inc. promotes a transformational culture that maximizes student achievement and the development of accountable, global learners in a safe and enriching environment that fosters high-quality education.</a:t>
            </a:r>
          </a:p>
          <a:p>
            <a:pPr marL="685800" indent="-685800">
              <a:spcBef>
                <a:spcPts val="0"/>
              </a:spcBef>
              <a:buSzPct val="100000"/>
            </a:pPr>
            <a:endParaRPr lang="en-US" sz="4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15" name="Shape 2315" descr="Image result for somerset acade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583" y="7168444"/>
            <a:ext cx="2536861" cy="18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37" y="234958"/>
            <a:ext cx="1713124" cy="1371719"/>
          </a:xfrm>
          <a:prstGeom prst="rect">
            <a:avLst/>
          </a:prstGeom>
        </p:spPr>
      </p:pic>
      <p:graphicFrame>
        <p:nvGraphicFramePr>
          <p:cNvPr id="2319" name="TextBox 1">
            <a:extLst>
              <a:ext uri="{FF2B5EF4-FFF2-40B4-BE49-F238E27FC236}">
                <a16:creationId xmlns:a16="http://schemas.microsoft.com/office/drawing/2014/main" xmlns="" id="{A4A16C58-D038-43A6-9BC5-44B3160DBD3E}"/>
              </a:ext>
            </a:extLst>
          </p:cNvPr>
          <p:cNvGraphicFramePr/>
          <p:nvPr/>
        </p:nvGraphicFramePr>
        <p:xfrm>
          <a:off x="7595616" y="1390650"/>
          <a:ext cx="5409184" cy="6986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33221044"/>
      </p:ext>
    </p:extLst>
  </p:cSld>
  <p:clrMapOvr>
    <a:masterClrMapping/>
  </p:clrMapOvr>
  <p:transition spd="slow" advClick="0" advTm="65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28038" y="2133600"/>
            <a:ext cx="9751162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25602" y="2133600"/>
            <a:ext cx="3333817" cy="54864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74D64-2884-650A-7302-07BF1FEF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068" y="3056459"/>
            <a:ext cx="2560320" cy="356893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rial Nova"/>
              </a:rPr>
              <a:t>Discipline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665924" y="4097985"/>
            <a:ext cx="3266747" cy="3266747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41F6F1-EDD2-C1EC-1406-3999966B5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147" y="2606676"/>
            <a:ext cx="6136806" cy="4468495"/>
          </a:xfrm>
        </p:spPr>
        <p:txBody>
          <a:bodyPr vert="horz" lIns="73152" tIns="36576" rIns="73152" bIns="36576" rtlCol="0" anchor="ctr">
            <a:normAutofit/>
          </a:bodyPr>
          <a:lstStyle/>
          <a:p>
            <a:r>
              <a:rPr lang="en-US">
                <a:cs typeface="Calibri"/>
              </a:rPr>
              <a:t>Discipline is applied with mutual respect in a firm, fair , reasonable and consistent manner.</a:t>
            </a:r>
          </a:p>
          <a:p>
            <a:r>
              <a:rPr lang="en-US" i="1" u="sng">
                <a:cs typeface="Calibri"/>
              </a:rPr>
              <a:t>Preventive</a:t>
            </a:r>
            <a:r>
              <a:rPr lang="en-US">
                <a:cs typeface="Calibri"/>
              </a:rPr>
              <a:t> Morning announcements, Teacher and School's Rules &amp; Expectations</a:t>
            </a:r>
          </a:p>
          <a:p>
            <a:r>
              <a:rPr lang="en-US" i="1" u="sng">
                <a:cs typeface="Calibri"/>
              </a:rPr>
              <a:t>Supportive</a:t>
            </a:r>
            <a:r>
              <a:rPr lang="en-US">
                <a:cs typeface="Calibri"/>
              </a:rPr>
              <a:t> Warnings for students to get back on task. Email notification to parents</a:t>
            </a:r>
          </a:p>
          <a:p>
            <a:r>
              <a:rPr lang="en-US" i="1" u="sng">
                <a:cs typeface="Calibri"/>
              </a:rPr>
              <a:t>Corrective</a:t>
            </a:r>
            <a:r>
              <a:rPr lang="en-US">
                <a:cs typeface="Calibri"/>
              </a:rPr>
              <a:t> Weekly Monday Detentions, Monthly Saturday Detentions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19746"/>
      </p:ext>
    </p:extLst>
  </p:cSld>
  <p:clrMapOvr>
    <a:masterClrMapping/>
  </p:clrMapOvr>
  <p:transition spd="med" advClick="0" advTm="65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89E76-3965-8237-9DB8-E48B3DB7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501" y="2231148"/>
            <a:ext cx="9644649" cy="1267973"/>
          </a:xfrm>
        </p:spPr>
        <p:txBody>
          <a:bodyPr vert="horz" lIns="73152" tIns="36576" rIns="73152" bIns="36576" rtlCol="0" anchor="ctr">
            <a:noAutofit/>
          </a:bodyPr>
          <a:lstStyle/>
          <a:p>
            <a:pPr algn="ctr"/>
            <a:r>
              <a:rPr lang="en-US" sz="4800" b="1">
                <a:cs typeface="Calibri Light"/>
              </a:rPr>
              <a:t>Somerset College Prep Discipline Matrix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FF9FA7-61E4-05FB-803A-FEB8164FA6E2}"/>
              </a:ext>
            </a:extLst>
          </p:cNvPr>
          <p:cNvSpPr txBox="1"/>
          <p:nvPr/>
        </p:nvSpPr>
        <p:spPr>
          <a:xfrm>
            <a:off x="1625601" y="2905329"/>
            <a:ext cx="3180295" cy="5170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440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*Warnings* Do Not apply to all discipline. Teacher &amp; Staff discretion</a:t>
            </a:r>
            <a:endParaRPr lang="en-US" sz="144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59F53A-04F3-A1F0-13DB-2D62D861B163}"/>
              </a:ext>
            </a:extLst>
          </p:cNvPr>
          <p:cNvSpPr txBox="1"/>
          <p:nvPr/>
        </p:nvSpPr>
        <p:spPr>
          <a:xfrm>
            <a:off x="1645056" y="3424136"/>
            <a:ext cx="3368364" cy="517065"/>
          </a:xfrm>
          <a:prstGeom prst="rect">
            <a:avLst/>
          </a:prstGeom>
          <a:solidFill>
            <a:srgbClr val="00B0F0"/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75390"/>
            <a:r>
              <a:rPr lang="en-US" sz="288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 panose="020F0502020204030204"/>
              </a:rPr>
              <a:t>DETENTION</a:t>
            </a:r>
            <a:endParaRPr lang="en-US" sz="2880" kern="1200">
              <a:solidFill>
                <a:prstClr val="black"/>
              </a:solidFill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65151C-100C-347E-C490-05C2990C93E6}"/>
              </a:ext>
            </a:extLst>
          </p:cNvPr>
          <p:cNvSpPr txBox="1"/>
          <p:nvPr/>
        </p:nvSpPr>
        <p:spPr>
          <a:xfrm>
            <a:off x="5004340" y="3424136"/>
            <a:ext cx="3206236" cy="960263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75390"/>
            <a:r>
              <a:rPr lang="en-US" sz="288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 panose="020F0502020204030204"/>
              </a:rPr>
              <a:t>SATURDAY DETENTION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6AD32F-C08F-FB6C-0BF8-97925B7E9453}"/>
              </a:ext>
            </a:extLst>
          </p:cNvPr>
          <p:cNvSpPr txBox="1"/>
          <p:nvPr/>
        </p:nvSpPr>
        <p:spPr>
          <a:xfrm>
            <a:off x="8215675" y="3424136"/>
            <a:ext cx="3140177" cy="960263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288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SUSPENSION through </a:t>
            </a:r>
            <a:r>
              <a:rPr lang="en-US" sz="2880" b="1" u="sng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DISMISSAL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F7810E-357A-5DFA-CEEE-FDB0B33CE9BF}"/>
              </a:ext>
            </a:extLst>
          </p:cNvPr>
          <p:cNvSpPr txBox="1"/>
          <p:nvPr/>
        </p:nvSpPr>
        <p:spPr>
          <a:xfrm>
            <a:off x="1625601" y="4014282"/>
            <a:ext cx="3361877" cy="36194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440" i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3:50 to 4:50pm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Classroom Disruption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Disruptive Conduct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Chewing Gum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Bus Violation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Disrespect for others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Disrespect for property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Littering during lunch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Electronic Confiscation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Public Display of Affection / P.D.A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Profane Obscene Abusive Language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Running in the Halls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Spray used in the Restrooms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Tardy to Class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Tardy to School ( 3 late arrivals non bus rider)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E209442-1BFA-C5F3-3881-E53F65E526CB}"/>
              </a:ext>
            </a:extLst>
          </p:cNvPr>
          <p:cNvSpPr txBox="1"/>
          <p:nvPr/>
        </p:nvSpPr>
        <p:spPr>
          <a:xfrm>
            <a:off x="5010826" y="4500665"/>
            <a:ext cx="3212721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440" i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9:30 to 12:30pm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Horseplay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Missed Detention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Multiple Detentions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Disruptive Conduct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Bus Violation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u="sng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Skipping</a:t>
            </a: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 = 2 Saturday Detentions, Referral &amp; 9 week Behavior Probation Contract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u="sng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Cheating</a:t>
            </a: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 = 3 Saturday Detentions, Referral &amp; Behavior Probation Contract</a:t>
            </a:r>
          </a:p>
          <a:p>
            <a:pPr defTabSz="975390"/>
            <a:endParaRPr lang="en-US" sz="1440" b="1" kern="1200">
              <a:solidFill>
                <a:prstClr val="black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5D79A4-FE2A-FDEA-4FE3-2E984A85ADAE}"/>
              </a:ext>
            </a:extLst>
          </p:cNvPr>
          <p:cNvSpPr txBox="1"/>
          <p:nvPr/>
        </p:nvSpPr>
        <p:spPr>
          <a:xfrm>
            <a:off x="8214470" y="4383934"/>
            <a:ext cx="3141383" cy="3028521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Excessive Detentions / Unserved Detention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Theft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False or Misleading Info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Open Defiance of Authority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Vaping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Physical Altercation 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Fighting or Attempting to Fight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Assault / Intimidation Threat of Student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Weapons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Other Major Misconduct</a:t>
            </a:r>
          </a:p>
        </p:txBody>
      </p:sp>
    </p:spTree>
    <p:extLst>
      <p:ext uri="{BB962C8B-B14F-4D97-AF65-F5344CB8AC3E}">
        <p14:creationId xmlns:p14="http://schemas.microsoft.com/office/powerpoint/2010/main" val="3697562030"/>
      </p:ext>
    </p:extLst>
  </p:cSld>
  <p:clrMapOvr>
    <a:masterClrMapping/>
  </p:clrMapOvr>
  <p:transition spd="med" advClick="0" advTm="65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27D73B4-9F5C-4A64-A179-51B9500CB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0"/>
            <a:ext cx="130048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1F06963-6374-4B48-844F-071A9BAAAE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2830" y="1810296"/>
            <a:ext cx="6125002" cy="612500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FC0453-FDEE-F4D4-C5F1-A4E51B9E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77" y="2594950"/>
            <a:ext cx="3894508" cy="4555694"/>
          </a:xfrm>
        </p:spPr>
        <p:txBody>
          <a:bodyPr anchor="ctr">
            <a:normAutofit/>
          </a:bodyPr>
          <a:lstStyle/>
          <a:p>
            <a:pPr algn="ctr"/>
            <a:r>
              <a:rPr lang="en-US" sz="5120">
                <a:solidFill>
                  <a:srgbClr val="FFFFFF"/>
                </a:solidFill>
                <a:latin typeface="Arial Nova"/>
              </a:rPr>
              <a:t>DETENTION NOTICE</a:t>
            </a:r>
            <a:br>
              <a:rPr lang="en-US" sz="5120">
                <a:solidFill>
                  <a:srgbClr val="FFFFFF"/>
                </a:solidFill>
                <a:latin typeface="Arial Nova"/>
              </a:rPr>
            </a:br>
            <a:r>
              <a:rPr lang="en-US" sz="5120">
                <a:solidFill>
                  <a:srgbClr val="FFFFFF"/>
                </a:solidFill>
                <a:latin typeface="Arial Nova"/>
                <a:cs typeface="Calibri Light" panose="020F0302020204030204"/>
              </a:rPr>
              <a:t>AUGUST 2023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xmlns="" id="{6CB927A4-E432-4310-9CD5-E89FF5063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98393" y="1618554"/>
            <a:ext cx="182949" cy="182949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xmlns="" id="{1453BF6C-B012-48B7-B4E8-6D7AC7C27D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6783" y="2376008"/>
            <a:ext cx="168048" cy="168048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4E7A84-0730-1698-847A-049B7A9A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97" y="1408995"/>
            <a:ext cx="6542377" cy="6771894"/>
          </a:xfrm>
        </p:spPr>
        <p:txBody>
          <a:bodyPr vert="horz" lIns="97536" tIns="48768" rIns="97536" bIns="48768" rtlCol="0" anchor="ctr">
            <a:noAutofit/>
          </a:bodyPr>
          <a:lstStyle/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MONDAY  3:50 TO 4:50PM</a:t>
            </a:r>
          </a:p>
          <a:p>
            <a:endParaRPr lang="en-US" sz="3413" b="1" i="1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21ST</a:t>
            </a: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28TH</a:t>
            </a:r>
          </a:p>
          <a:p>
            <a:endParaRPr lang="en-US" sz="3413" b="1" i="1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SATURDAY  9:30 TO 12:30PM</a:t>
            </a: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26TH</a:t>
            </a:r>
          </a:p>
          <a:p>
            <a:endParaRPr lang="en-US" sz="3413" b="1" i="1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LUNCH DETENTION</a:t>
            </a: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29TH  (TUESDAY)</a:t>
            </a: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31ST  (THURSDAY)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xmlns="" id="{E3020543-B24B-4EC4-8FFC-8DD88EEA9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98984" y="7354475"/>
            <a:ext cx="119921" cy="119921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358573" y="5070287"/>
            <a:ext cx="0" cy="345464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674993"/>
      </p:ext>
    </p:extLst>
  </p:cSld>
  <p:clrMapOvr>
    <a:masterClrMapping/>
  </p:clrMapOvr>
  <p:transition spd="med" advClick="0" advTm="65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47693-ED39-4937-A888-6C1B2E0F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formal Roman" panose="030604020304060B0204" pitchFamily="66" charset="0"/>
              </a:rPr>
              <a:t>TURF DURING 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10D840-8881-4F79-A54A-B98503C8D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717" y="3045757"/>
            <a:ext cx="5397863" cy="4511142"/>
          </a:xfrm>
        </p:spPr>
        <p:txBody>
          <a:bodyPr>
            <a:normAutofit/>
          </a:bodyPr>
          <a:lstStyle/>
          <a:p>
            <a:pPr marL="29126" indent="0" algn="ctr">
              <a:buNone/>
            </a:pPr>
            <a:r>
              <a:rPr lang="en-US" sz="7040">
                <a:latin typeface="Informal Roman"/>
              </a:rPr>
              <a:t>Volleyball</a:t>
            </a:r>
            <a:endParaRPr lang="en-US">
              <a:latin typeface="Informal Roman"/>
            </a:endParaRPr>
          </a:p>
          <a:p>
            <a:pPr marL="273651" indent="-24452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2133"/>
              <a:t>Monday-Friday: </a:t>
            </a:r>
            <a:r>
              <a:rPr lang="en-US" sz="2133" b="1" u="sng"/>
              <a:t>NO SPIKING!!!</a:t>
            </a:r>
            <a:endParaRPr lang="en-US" sz="2133" b="1" u="sng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ED3C6BC-F0C2-4FC4-8168-A9933C2A5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6419" y="3045757"/>
            <a:ext cx="6076077" cy="4350723"/>
          </a:xfrm>
        </p:spPr>
        <p:txBody>
          <a:bodyPr>
            <a:normAutofit/>
          </a:bodyPr>
          <a:lstStyle/>
          <a:p>
            <a:pPr marL="29126" indent="0" algn="ctr">
              <a:buNone/>
            </a:pPr>
            <a:r>
              <a:rPr lang="en-US" sz="7040">
                <a:latin typeface="Informal Roman"/>
              </a:rPr>
              <a:t>Basketball</a:t>
            </a:r>
            <a:endParaRPr lang="en-US">
              <a:latin typeface="Informal Roman"/>
            </a:endParaRPr>
          </a:p>
          <a:p>
            <a:pPr marL="273651" indent="-244525" algn="ctr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2133">
                <a:latin typeface="Arial Nova"/>
              </a:rPr>
              <a:t>Monday / Wednesday: </a:t>
            </a:r>
            <a:r>
              <a:rPr lang="en-US" sz="2133" u="sng">
                <a:latin typeface="Arial Nova"/>
              </a:rPr>
              <a:t>High</a:t>
            </a:r>
            <a:r>
              <a:rPr lang="en-US" sz="2133" b="1" u="sng">
                <a:latin typeface="Arial Nova"/>
              </a:rPr>
              <a:t>school only </a:t>
            </a:r>
            <a:endParaRPr lang="en-US" sz="2133" b="1" u="sng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2133">
                <a:latin typeface="Arial Nova"/>
              </a:rPr>
              <a:t>Tuesday / Thursday:  </a:t>
            </a:r>
            <a:r>
              <a:rPr lang="en-US" sz="2133" u="sng">
                <a:latin typeface="Arial Nova"/>
              </a:rPr>
              <a:t>Middle S</a:t>
            </a:r>
            <a:r>
              <a:rPr lang="en-US" sz="2133" b="1" u="sng">
                <a:latin typeface="Arial Nova"/>
              </a:rPr>
              <a:t>chool only</a:t>
            </a:r>
            <a:endParaRPr lang="en-US" sz="2133" b="1" u="sng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2133" b="1" u="sng">
                <a:latin typeface="Arial Nova"/>
              </a:rPr>
              <a:t>Rotate Fridays</a:t>
            </a:r>
            <a:endParaRPr lang="en-US" sz="2133" b="1" u="sng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1920" b="1" u="sng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</a:rPr>
              <a:t>( Highschool has the 1st Friday of each Month)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31BF9E3-7E28-4F48-9C75-1DFA37594546}"/>
              </a:ext>
            </a:extLst>
          </p:cNvPr>
          <p:cNvCxnSpPr/>
          <p:nvPr/>
        </p:nvCxnSpPr>
        <p:spPr>
          <a:xfrm>
            <a:off x="6502400" y="3519559"/>
            <a:ext cx="0" cy="309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4C7F83-A7E2-4474-9451-976AEC03C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039970" y="5954066"/>
            <a:ext cx="2340864" cy="1316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03908A1-625F-43CD-924A-5AB627D02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845970" y="1476249"/>
            <a:ext cx="1907019" cy="1436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7F75214-87B2-4A17-9792-0528ACB1C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11666686" y="6955533"/>
            <a:ext cx="1106482" cy="1106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43F6731-1C60-4B41-89DF-6407F6842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676634" y="1650296"/>
            <a:ext cx="891705" cy="8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6879"/>
      </p:ext>
    </p:extLst>
  </p:cSld>
  <p:clrMapOvr>
    <a:masterClrMapping/>
  </p:clrMapOvr>
  <p:transition spd="med" advClick="0" advTm="65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FAA2CC-8E7C-A444-6CCA-E6BFAE63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81" y="1706138"/>
            <a:ext cx="8999118" cy="6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13019"/>
      </p:ext>
    </p:extLst>
  </p:cSld>
  <p:clrMapOvr>
    <a:masterClrMapping/>
  </p:clrMapOvr>
  <p:transition spd="med" advClick="0" advTm="65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A6C273A-38F2-4D34-98BF-47B248862B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E2CF659-EE5D-432C-B47F-10AC4A48A3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83AA549-1F0C-46E0-AAD8-DC3DC6CA61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789DC2-A07D-E9DD-EEB1-53603FA0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4794"/>
          <a:stretch/>
        </p:blipFill>
        <p:spPr>
          <a:xfrm>
            <a:off x="22" y="1219210"/>
            <a:ext cx="13001527" cy="7313722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xmlns="" id="{7B2F7E43-35EC-4103-9D95-2ACDB00387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512427" y="4714242"/>
            <a:ext cx="4492373" cy="382015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xmlns="" id="{4CBE545A-C704-48FA-8193-05D4FDAA21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DFC12F8B-A54C-43DD-B393-14555547B64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E3B33274-B053-4224-A5A0-B90126BFFFE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1C7170C7-58C1-4C2A-BCB1-A35DA8E12D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5931EDD4-C978-4F30-9A9D-2C5D3B3E4B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3E984CF3-8D55-4CD4-8256-69FDFE61C1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E9CC4F5D-4692-4689-807E-46C4886AD3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B872E016-A490-4CAF-AAC9-3EE29CBD43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594A6B7E-847F-437A-BC2F-A78EE3F87D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75390"/>
              <a:endParaRPr lang="en-US" sz="1920" kern="120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xmlns="" id="{03E51277-1095-412F-913B-8FA8021AA6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07840" y="7999307"/>
            <a:ext cx="4389120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75390"/>
            <a:endParaRPr lang="en-US" sz="1067" cap="all" spc="213">
              <a:solidFill>
                <a:srgbClr val="000000">
                  <a:tint val="75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xmlns="" id="{96F2112D-BBBE-46A6-B66D-A3F02ED328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" y="1215907"/>
            <a:ext cx="8449893" cy="7346155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12269F1-E4D6-4EEB-8A0F-059FAFC408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088D87B2-D2A4-4577-89DC-7AF275C017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xmlns="" id="{96F2112D-BBBE-46A6-B66D-A3F02ED328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xmlns="" id="{ACCB55F8-F950-431F-9B90-688950D9F3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xmlns="" id="{27D0AA11-2E4E-479C-B953-547285E724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xmlns="" id="{90D86C66-EDF0-4ABB-87F4-A2882A2E02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xmlns="" id="{D026082B-E695-4987-8C03-332366C6C9D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xmlns="" id="{461A8835-D9FC-4CAB-AF19-A5513B17BA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54E6BA76-9515-415F-BAC9-76958DA6E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C120B3D-CF1C-49AE-B5B4-6BF589737A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5F7B6392-DF04-4EF6-A433-4A7A757D65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CFB987BC-4338-4C63-8DB9-5CB9DC4890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F0B5029E-655F-4CB5-BCA2-B62400CE76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966F436B-D502-4927-A05D-0691A99F65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3D19BC0-342A-4662-8B01-078F5BC25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DF32521F-B67B-4D14-BB6E-0DD27E1C70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56F73602-5ACB-4102-894B-D140E71E6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87FA368-45DC-4276-A257-F67A12B20F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0698" y="1492643"/>
            <a:ext cx="10871405" cy="1257364"/>
          </a:xfrm>
        </p:spPr>
        <p:txBody>
          <a:bodyPr>
            <a:normAutofit/>
          </a:bodyPr>
          <a:lstStyle/>
          <a:p>
            <a:r>
              <a:rPr lang="en-US" sz="7040">
                <a:solidFill>
                  <a:srgbClr val="FFFFFF"/>
                </a:solidFill>
                <a:cs typeface="Calibri Light"/>
              </a:rPr>
              <a:t>PTSO Meetings</a:t>
            </a:r>
            <a:endParaRPr lang="en-US" sz="704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2857103"/>
            <a:ext cx="6503259" cy="5533556"/>
          </a:xfrm>
        </p:spPr>
        <p:txBody>
          <a:bodyPr vert="horz" lIns="97536" tIns="48768" rIns="97536" bIns="48768" rtlCol="0" anchor="t">
            <a:normAutofit fontScale="55000" lnSpcReduction="20000"/>
          </a:bodyPr>
          <a:lstStyle/>
          <a:p>
            <a:r>
              <a:rPr lang="en-US" sz="5334" b="1">
                <a:solidFill>
                  <a:schemeClr val="bg1"/>
                </a:solidFill>
                <a:cs typeface="Calibri"/>
              </a:rPr>
              <a:t>Upcoming PTSO Meetings: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440">
                <a:solidFill>
                  <a:schemeClr val="bg1"/>
                </a:solidFill>
                <a:ea typeface="+mn-lt"/>
                <a:cs typeface="Segoe UI"/>
              </a:rPr>
              <a:t>Meetings 6-7 in the SCPA Cafe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8/23 - Athletics and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Guidance 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(Pappy's Pizza and Pot luck!)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9/20 - with Administration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10/18 - with Guidance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10/27 Trunk or Treat &amp; Haunted House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11/11 Community Garage Sale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endParaRPr lang="en-US" sz="2347">
              <a:solidFill>
                <a:srgbClr val="FFFFFF"/>
              </a:solidFill>
              <a:cs typeface="Calibri"/>
            </a:endParaRP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xmlns="" id="{DDB99EF5-8801-40E2-83D3-196FADCBBA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433002" y="5351711"/>
            <a:ext cx="126797" cy="126797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50FE3A76-C0EC-41F2-92AD-1A75BA3771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C22AF00A-AACB-4D06-A706-4231FD4EC6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13EF6129-AEAC-3C2F-EC41-3EA231056290}"/>
              </a:ext>
            </a:extLst>
          </p:cNvPr>
          <p:cNvSpPr txBox="1">
            <a:spLocks/>
          </p:cNvSpPr>
          <p:nvPr/>
        </p:nvSpPr>
        <p:spPr>
          <a:xfrm>
            <a:off x="6438442" y="2699872"/>
            <a:ext cx="6569883" cy="5693453"/>
          </a:xfrm>
          <a:prstGeom prst="rect">
            <a:avLst/>
          </a:prstGeom>
        </p:spPr>
        <p:txBody>
          <a:bodyPr vert="horz" lIns="97536" tIns="48768" rIns="97536" bIns="48768" rtlCol="0" anchor="t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5334" b="1" u="sng">
                <a:solidFill>
                  <a:srgbClr val="FFFFFF"/>
                </a:solidFill>
                <a:latin typeface="Segoe UI"/>
                <a:cs typeface="Calibri"/>
              </a:rPr>
              <a:t>Somerset Clubs &amp; Sports</a:t>
            </a:r>
            <a:r>
              <a:rPr lang="en-US" sz="5334">
                <a:solidFill>
                  <a:srgbClr val="FFFFFF"/>
                </a:solidFill>
                <a:latin typeface="Segoe UI"/>
                <a:cs typeface="Calibri"/>
              </a:rPr>
              <a:t> – it would be great to have one representative from each club &amp; sport there to give updates &amp; let parents know of your fundraising efforts &amp; needs!</a:t>
            </a: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6400" b="1" i="1">
                <a:solidFill>
                  <a:srgbClr val="FFFFFF"/>
                </a:solidFill>
                <a:latin typeface="Segoe UI"/>
                <a:ea typeface="+mn-lt"/>
                <a:cs typeface="Calibri"/>
              </a:rPr>
              <a:t>The PTSO can help you raise funds!</a:t>
            </a: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endParaRPr lang="en-US" sz="5334" b="1" i="1" u="sng">
              <a:solidFill>
                <a:srgbClr val="FFFFFF"/>
              </a:solidFill>
              <a:latin typeface="Segoe UI"/>
              <a:ea typeface="+mn-lt"/>
              <a:cs typeface="Calibr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5334" b="1" i="1" u="sng">
                <a:solidFill>
                  <a:srgbClr val="FFFFFF"/>
                </a:solidFill>
                <a:latin typeface="Segoe UI"/>
                <a:ea typeface="+mn-lt"/>
                <a:cs typeface="Calibri"/>
              </a:rPr>
              <a:t>Teachers </a:t>
            </a:r>
            <a:r>
              <a:rPr lang="en-US" sz="5334" i="1">
                <a:solidFill>
                  <a:srgbClr val="FFFFFF"/>
                </a:solidFill>
                <a:latin typeface="Segoe UI"/>
                <a:ea typeface="+mn-lt"/>
                <a:cs typeface="Calibri"/>
              </a:rPr>
              <a:t>– please let Ms. Bowling know of any needs for your classroom or your fundraising efforts.</a:t>
            </a:r>
            <a:endParaRPr lang="en-US" sz="5334" b="1" i="1">
              <a:solidFill>
                <a:srgbClr val="FFFFFF"/>
              </a:solidFill>
              <a:latin typeface="Segoe UI"/>
              <a:ea typeface="+mn-lt"/>
              <a:cs typeface="Calibr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6400" b="1" i="1">
                <a:solidFill>
                  <a:srgbClr val="FFFFFF"/>
                </a:solidFill>
                <a:latin typeface="Segoe UI"/>
                <a:ea typeface="+mn-lt"/>
                <a:cs typeface="Segoe UI"/>
              </a:rPr>
              <a:t>The PTSO can help you raise funds!</a:t>
            </a:r>
            <a:endParaRPr lang="en-US" sz="6400" b="1" i="1">
              <a:solidFill>
                <a:srgbClr val="FFFFFF"/>
              </a:solidFill>
              <a:latin typeface="Segoe UI"/>
              <a:cs typeface="Segoe U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endParaRPr lang="en-US" sz="5334">
              <a:solidFill>
                <a:srgbClr val="35371F"/>
              </a:solidFill>
              <a:highlight>
                <a:srgbClr val="FFFF00"/>
              </a:highlight>
              <a:latin typeface="Segoe UI"/>
              <a:ea typeface="+mn-lt"/>
              <a:cs typeface="Segoe U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5334" b="1">
                <a:solidFill>
                  <a:srgbClr val="000000"/>
                </a:solidFill>
                <a:highlight>
                  <a:srgbClr val="FFFF00"/>
                </a:highlight>
                <a:latin typeface="Segoe UI"/>
                <a:ea typeface="+mn-lt"/>
                <a:cs typeface="Segoe UI"/>
              </a:rPr>
              <a:t>Email PTSO@SomersetCollegePrep.org with any questions!</a:t>
            </a:r>
            <a:endParaRPr lang="en-US" sz="5334" b="1">
              <a:solidFill>
                <a:srgbClr val="000000"/>
              </a:solidFill>
              <a:highlight>
                <a:srgbClr val="FFFF00"/>
              </a:highlight>
              <a:latin typeface="Segoe UI"/>
              <a:cs typeface="Segoe U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6400">
                <a:solidFill>
                  <a:srgbClr val="000000"/>
                </a:solidFill>
                <a:highlight>
                  <a:srgbClr val="FFFF00"/>
                </a:highlight>
                <a:latin typeface="Segoe UI"/>
                <a:cs typeface="Calibri"/>
              </a:rPr>
              <a:t>House Points &amp; Parent Volunteer Hours Awarded</a:t>
            </a:r>
            <a:endParaRPr lang="en-US" sz="6400">
              <a:solidFill>
                <a:srgbClr val="000000"/>
              </a:solidFill>
              <a:highlight>
                <a:srgbClr val="FFFF00"/>
              </a:highlight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18204560"/>
      </p:ext>
    </p:extLst>
  </p:cSld>
  <p:clrMapOvr>
    <a:masterClrMapping/>
  </p:clrMapOvr>
  <p:transition spd="med" advClick="0" advTm="6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A6C273A-38F2-4D34-98BF-47B248862B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E2CF659-EE5D-432C-B47F-10AC4A48A3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83AA549-1F0C-46E0-AAD8-DC3DC6CA61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789DC2-A07D-E9DD-EEB1-53603FA0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4794"/>
          <a:stretch/>
        </p:blipFill>
        <p:spPr>
          <a:xfrm>
            <a:off x="22" y="1219210"/>
            <a:ext cx="13001527" cy="7313722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xmlns="" id="{7B2F7E43-35EC-4103-9D95-2ACDB00387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512427" y="4714242"/>
            <a:ext cx="4492373" cy="382015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xmlns="" id="{4CBE545A-C704-48FA-8193-05D4FDAA21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DFC12F8B-A54C-43DD-B393-14555547B64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E3B33274-B053-4224-A5A0-B90126BFFFE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1C7170C7-58C1-4C2A-BCB1-A35DA8E12D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5931EDD4-C978-4F30-9A9D-2C5D3B3E4B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3E984CF3-8D55-4CD4-8256-69FDFE61C1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E9CC4F5D-4692-4689-807E-46C4886AD3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B872E016-A490-4CAF-AAC9-3EE29CBD43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594A6B7E-847F-437A-BC2F-A78EE3F87D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75390"/>
              <a:endParaRPr lang="en-US" sz="1920" kern="120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xmlns="" id="{03E51277-1095-412F-913B-8FA8021AA6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07840" y="7999307"/>
            <a:ext cx="4389120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75390"/>
            <a:endParaRPr lang="en-US" sz="1067" cap="all" spc="213">
              <a:solidFill>
                <a:srgbClr val="000000">
                  <a:tint val="75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xmlns="" id="{96F2112D-BBBE-46A6-B66D-A3F02ED328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" y="1215907"/>
            <a:ext cx="8449893" cy="7346155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12269F1-E4D6-4EEB-8A0F-059FAFC408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088D87B2-D2A4-4577-89DC-7AF275C017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xmlns="" id="{96F2112D-BBBE-46A6-B66D-A3F02ED328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xmlns="" id="{ACCB55F8-F950-431F-9B90-688950D9F3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xmlns="" id="{27D0AA11-2E4E-479C-B953-547285E724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xmlns="" id="{90D86C66-EDF0-4ABB-87F4-A2882A2E02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xmlns="" id="{D026082B-E695-4987-8C03-332366C6C9D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xmlns="" id="{461A8835-D9FC-4CAB-AF19-A5513B17BA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54E6BA76-9515-415F-BAC9-76958DA6E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C120B3D-CF1C-49AE-B5B4-6BF589737A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5F7B6392-DF04-4EF6-A433-4A7A757D65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CFB987BC-4338-4C63-8DB9-5CB9DC4890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F0B5029E-655F-4CB5-BCA2-B62400CE76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966F436B-D502-4927-A05D-0691A99F65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3D19BC0-342A-4662-8B01-078F5BC25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DF32521F-B67B-4D14-BB6E-0DD27E1C70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56F73602-5ACB-4102-894B-D140E71E6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87FA368-45DC-4276-A257-F67A12B20F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269" y="1399369"/>
            <a:ext cx="13016663" cy="1319260"/>
          </a:xfrm>
        </p:spPr>
        <p:txBody>
          <a:bodyPr>
            <a:normAutofit/>
          </a:bodyPr>
          <a:lstStyle/>
          <a:p>
            <a:r>
              <a:rPr lang="en-US" sz="7040">
                <a:solidFill>
                  <a:srgbClr val="FFFFFF"/>
                </a:solidFill>
                <a:cs typeface="Calibri Light"/>
              </a:rPr>
              <a:t>PTSO Meeting Coming up!</a:t>
            </a:r>
            <a:endParaRPr lang="en-US" sz="704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507858"/>
            <a:ext cx="13004799" cy="4960599"/>
          </a:xfrm>
        </p:spPr>
        <p:txBody>
          <a:bodyPr vert="horz" lIns="97536" tIns="48768" rIns="97536" bIns="48768" rtlCol="0" anchor="t">
            <a:normAutofit fontScale="92500" lnSpcReduction="20000"/>
          </a:bodyPr>
          <a:lstStyle/>
          <a:p>
            <a:r>
              <a:rPr lang="en-US" sz="5334">
                <a:solidFill>
                  <a:srgbClr val="FFFFFF"/>
                </a:solidFill>
                <a:cs typeface="Calibri"/>
              </a:rPr>
              <a:t>Wednesday, </a:t>
            </a:r>
            <a:r>
              <a:rPr lang="en-US" sz="5334" u="sng">
                <a:solidFill>
                  <a:srgbClr val="FFFFFF"/>
                </a:solidFill>
                <a:cs typeface="Calibri"/>
              </a:rPr>
              <a:t>August 23rd 6 pm</a:t>
            </a:r>
            <a:r>
              <a:rPr lang="en-US" sz="5334">
                <a:solidFill>
                  <a:srgbClr val="FFFFFF"/>
                </a:solidFill>
                <a:cs typeface="Calibri"/>
              </a:rPr>
              <a:t> in the Cafeteria</a:t>
            </a:r>
          </a:p>
          <a:p>
            <a:r>
              <a:rPr lang="en-US" sz="5334">
                <a:solidFill>
                  <a:schemeClr val="tx1"/>
                </a:solidFill>
                <a:highlight>
                  <a:srgbClr val="FFFF00"/>
                </a:highlight>
                <a:cs typeface="Calibri"/>
              </a:rPr>
              <a:t>PAPPY'S PIZZA! </a:t>
            </a:r>
            <a:endParaRPr lang="en-US" sz="5334">
              <a:solidFill>
                <a:schemeClr val="tx1"/>
              </a:solidFill>
              <a:cs typeface="Segoe UI"/>
            </a:endParaRPr>
          </a:p>
          <a:p>
            <a:r>
              <a:rPr lang="en-US" sz="5334" b="1" i="1">
                <a:solidFill>
                  <a:srgbClr val="FFFFFF"/>
                </a:solidFill>
                <a:cs typeface="Calibri"/>
              </a:rPr>
              <a:t>Have a chance to chat with </a:t>
            </a:r>
            <a:endParaRPr lang="en-US" sz="5334" b="1" i="1">
              <a:cs typeface="Segoe UI"/>
            </a:endParaRPr>
          </a:p>
          <a:p>
            <a:r>
              <a:rPr lang="en-US" sz="5334" b="1" i="1">
                <a:solidFill>
                  <a:srgbClr val="FFFFFF"/>
                </a:solidFill>
                <a:cs typeface="Calibri"/>
              </a:rPr>
              <a:t>Somerset Athletics &amp; Guidance!</a:t>
            </a:r>
          </a:p>
          <a:p>
            <a:r>
              <a:rPr lang="en-US" sz="5334">
                <a:solidFill>
                  <a:schemeClr val="tx1"/>
                </a:solidFill>
                <a:highlight>
                  <a:srgbClr val="FFFF00"/>
                </a:highlight>
                <a:cs typeface="Calibri"/>
              </a:rPr>
              <a:t>House Points &amp; Parent Volunteer Hours Awarded</a:t>
            </a:r>
            <a:endParaRPr lang="en-US" sz="5334">
              <a:solidFill>
                <a:schemeClr val="tx1"/>
              </a:solidFill>
              <a:highlight>
                <a:srgbClr val="FFFF00"/>
              </a:highlight>
              <a:cs typeface="Segoe UI"/>
            </a:endParaRPr>
          </a:p>
          <a:p>
            <a:endParaRPr lang="en-US" sz="2347">
              <a:solidFill>
                <a:srgbClr val="FFFFFF"/>
              </a:solidFill>
              <a:cs typeface="Calibri"/>
            </a:endParaRP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xmlns="" id="{DDB99EF5-8801-40E2-83D3-196FADCBBA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433002" y="5351711"/>
            <a:ext cx="126797" cy="126797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50FE3A76-C0EC-41F2-92AD-1A75BA3771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C22AF00A-AACB-4D06-A706-4231FD4EC6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9716186"/>
      </p:ext>
    </p:extLst>
  </p:cSld>
  <p:clrMapOvr>
    <a:masterClrMapping/>
  </p:clrMapOvr>
  <p:transition spd="med" advClick="0" advTm="6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4522B21E-B2B9-4C72-9A71-C87EFD1374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219200"/>
            <a:ext cx="13004799" cy="7314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EB7D2A2-F448-44D4-938C-DC84CBCB3B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3"/>
            <a:ext cx="13004800" cy="47067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71AEA07-1E14-44B4-8E55-64EF049CD6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6229" y="1807960"/>
            <a:ext cx="11732343" cy="492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3BA0E-6702-DAAA-7E42-02705A95BC2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25599" y="2219760"/>
            <a:ext cx="9753600" cy="2665052"/>
          </a:xfrm>
        </p:spPr>
        <p:txBody>
          <a:bodyPr vert="horz" lIns="97536" tIns="48768" rIns="97536" bIns="48768" rtlCol="0" anchor="ctr">
            <a:normAutofit fontScale="90000"/>
          </a:bodyPr>
          <a:lstStyle/>
          <a:p>
            <a:pPr algn="ctr"/>
            <a:r>
              <a:rPr lang="en-US" sz="5227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Attention Upperclassmen</a:t>
            </a:r>
            <a:br>
              <a:rPr lang="en-US" sz="5227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5227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College Entrance Exam Dates and Registration Deadlines:</a:t>
            </a:r>
            <a:r>
              <a:rPr lang="en-US" sz="5974"/>
              <a:t/>
            </a:r>
            <a:br>
              <a:rPr lang="en-US" sz="5974"/>
            </a:br>
            <a:r>
              <a:rPr lang="en-US" sz="5974"/>
              <a:t/>
            </a:r>
            <a:br>
              <a:rPr lang="en-US" sz="5974"/>
            </a:br>
            <a:endParaRPr lang="en-US" sz="5974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7C8EA93-3210-4C62-99E9-153C275E3A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36228" y="7997555"/>
            <a:ext cx="11733581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1F2ED7BF-5BB3-1F92-39EE-D29A2A64A0A2}"/>
              </a:ext>
            </a:extLst>
          </p:cNvPr>
          <p:cNvGraphicFramePr>
            <a:graphicFrameLocks noGrp="1"/>
          </p:cNvGraphicFramePr>
          <p:nvPr/>
        </p:nvGraphicFramePr>
        <p:xfrm>
          <a:off x="2167466" y="3966330"/>
          <a:ext cx="8669865" cy="27700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xmlns="" val="2389886562"/>
                    </a:ext>
                  </a:extLst>
                </a:gridCol>
                <a:gridCol w="2889955">
                  <a:extLst>
                    <a:ext uri="{9D8B030D-6E8A-4147-A177-3AD203B41FA5}">
                      <a16:colId xmlns:a16="http://schemas.microsoft.com/office/drawing/2014/main" xmlns="" val="1040594271"/>
                    </a:ext>
                  </a:extLst>
                </a:gridCol>
                <a:gridCol w="2889955">
                  <a:extLst>
                    <a:ext uri="{9D8B030D-6E8A-4147-A177-3AD203B41FA5}">
                      <a16:colId xmlns:a16="http://schemas.microsoft.com/office/drawing/2014/main" xmlns="" val="3361337872"/>
                    </a:ext>
                  </a:extLst>
                </a:gridCol>
              </a:tblGrid>
              <a:tr h="72176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 DEADLINE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1230755951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10/7/2023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9/8/2023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1128081219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11/4/2023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10/5/2023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830530477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12/2/2023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11/2/2023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4288372951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10/28/2023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9/22/2023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1883222479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12/9/2023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11/3/2023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38296655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5DD9EA-6183-DBD4-DB87-6A4269CBA249}"/>
              </a:ext>
            </a:extLst>
          </p:cNvPr>
          <p:cNvSpPr txBox="1"/>
          <p:nvPr/>
        </p:nvSpPr>
        <p:spPr>
          <a:xfrm>
            <a:off x="706913" y="6963981"/>
            <a:ext cx="1128375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5390"/>
            <a:r>
              <a:rPr lang="en-US" sz="192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 you register online, you may select your testing site.  School Day SAT will be administered in March 2024.</a:t>
            </a:r>
          </a:p>
        </p:txBody>
      </p:sp>
    </p:spTree>
    <p:extLst>
      <p:ext uri="{BB962C8B-B14F-4D97-AF65-F5344CB8AC3E}">
        <p14:creationId xmlns:p14="http://schemas.microsoft.com/office/powerpoint/2010/main" val="791117270"/>
      </p:ext>
    </p:extLst>
  </p:cSld>
  <p:clrMapOvr>
    <a:masterClrMapping/>
  </p:clrMapOvr>
  <p:transition spd="med" advClick="0" advTm="65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6A34478-B176-C618-CBE6-60B97085A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9E3F98-9516-D041-4EB9-F52AD36CA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7C2406-6CD1-CA3C-3CCC-7776C4CF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1B9BD81-E200-0C99-2294-83B88087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E8B97B-B1E1-6471-8951-8A18C7BC2D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xmlns="" id="{D4BA715E-66C6-73D7-8976-9F2F0CB2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65400"/>
      </p:ext>
    </p:extLst>
  </p:cSld>
  <p:clrMapOvr>
    <a:masterClrMapping/>
  </p:clrMapOvr>
  <p:transition spd="med" advClick="0" advTm="65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2723290" y="2723287"/>
            <a:ext cx="9753600" cy="4307025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2723290" y="2737705"/>
            <a:ext cx="9753599" cy="430702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374322" y="5820893"/>
            <a:ext cx="3558370" cy="430703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35186" y="1379154"/>
            <a:ext cx="4160380" cy="5943407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2723300" y="2708867"/>
            <a:ext cx="9753604" cy="43070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FFF0109A-9406-5962-27FD-ABD982D4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6" y="834638"/>
            <a:ext cx="3414791" cy="4817773"/>
          </a:xfrm>
        </p:spPr>
        <p:txBody>
          <a:bodyPr anchor="b">
            <a:normAutofit/>
          </a:bodyPr>
          <a:lstStyle/>
          <a:p>
            <a:pPr algn="r"/>
            <a:r>
              <a:rPr lang="en-US" sz="5000">
                <a:solidFill>
                  <a:srgbClr val="FFFFFF"/>
                </a:solidFill>
              </a:rPr>
              <a:t>Interested in starting a school club?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031F4F5D-08A6-68AE-9CAA-D0FF4C55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942" y="923704"/>
            <a:ext cx="6992371" cy="7887712"/>
          </a:xfrm>
        </p:spPr>
        <p:txBody>
          <a:bodyPr anchor="ctr">
            <a:normAutofit/>
          </a:bodyPr>
          <a:lstStyle/>
          <a:p>
            <a:r>
              <a:rPr lang="en-US" sz="2500"/>
              <a:t>If you’re interested in starting a school club, you should do the following:</a:t>
            </a:r>
          </a:p>
          <a:p>
            <a:pPr lvl="1"/>
            <a:r>
              <a:rPr lang="en-US" sz="2500"/>
              <a:t>Find a teacher to sponsor the club. Give them the details about the club so they know if they’re able to sponsor the club.</a:t>
            </a:r>
          </a:p>
          <a:p>
            <a:pPr lvl="1"/>
            <a:r>
              <a:rPr lang="en-US" sz="2500"/>
              <a:t>Create a petition and get students who would be interested in your club to sign it. This shows that your club has generated interest.</a:t>
            </a:r>
          </a:p>
          <a:p>
            <a:pPr lvl="1"/>
            <a:r>
              <a:rPr lang="en-US" sz="2500"/>
              <a:t>Talk to someone in administration about getting your club approved. Tell them who the sponsor is, when the club will occur (lunch or afterschool), and what the club entails. </a:t>
            </a:r>
          </a:p>
          <a:p>
            <a:pPr lvl="1"/>
            <a:r>
              <a:rPr lang="en-US" sz="2500"/>
              <a:t>Email Mr. Kyryliw (</a:t>
            </a:r>
            <a:r>
              <a:rPr lang="en-US" sz="2500">
                <a:hlinkClick r:id="rId2"/>
              </a:rPr>
              <a:t>Kyryliw.Michael@somersetcollegeprep.org</a:t>
            </a:r>
            <a:r>
              <a:rPr lang="en-US" sz="2500"/>
              <a:t>) the information about you club and a slide advertising it. I will leave the advertising slide up for a week or so and create a slide listing all the club information for easy reference. </a:t>
            </a:r>
          </a:p>
        </p:txBody>
      </p:sp>
    </p:spTree>
    <p:extLst>
      <p:ext uri="{BB962C8B-B14F-4D97-AF65-F5344CB8AC3E}">
        <p14:creationId xmlns:p14="http://schemas.microsoft.com/office/powerpoint/2010/main" val="1788569229"/>
      </p:ext>
    </p:extLst>
  </p:cSld>
  <p:clrMapOvr>
    <a:masterClrMapping/>
  </p:clrMapOvr>
  <p:transition spd="med" advClick="0" advTm="65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63616" y="1584426"/>
            <a:ext cx="0" cy="815735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op view of food cooking in a grill">
            <a:extLst>
              <a:ext uri="{FF2B5EF4-FFF2-40B4-BE49-F238E27FC236}">
                <a16:creationId xmlns:a16="http://schemas.microsoft.com/office/drawing/2014/main" xmlns="" id="{1974FF0F-DDAA-4AF4-BD83-41948B7FA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3" r="1" b="1"/>
          <a:stretch/>
        </p:blipFill>
        <p:spPr>
          <a:xfrm>
            <a:off x="20" y="-31"/>
            <a:ext cx="13004776" cy="97536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5B012D8-7F27-4758-9AC6-C889B154B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2396136" y="2392867"/>
            <a:ext cx="9753604" cy="496783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1F6008-8F4E-47D3-8648-2CB53014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63" y="915153"/>
            <a:ext cx="5816031" cy="50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7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FOOD ON THE COURT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063B759-00FC-46D1-9898-8E8625268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823666" y="3572462"/>
            <a:ext cx="9753604" cy="2608666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4277568"/>
      </p:ext>
    </p:extLst>
  </p:cSld>
  <p:clrMapOvr>
    <a:masterClrMapping/>
  </p:clrMapOvr>
  <p:transition spd="med" advClick="0" advTm="6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60AAC68-6721-AC30-6104-DE9814A123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xmlns="" id="{EE4CE9BB-D650-E7E7-C41D-90D7B2890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xmlns="" id="{09A63AFF-7AA1-B2A9-F256-725A16E2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90" y="0"/>
            <a:ext cx="8435339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43698"/>
      </p:ext>
    </p:extLst>
  </p:cSld>
  <p:clrMapOvr>
    <a:masterClrMapping/>
  </p:clrMapOvr>
  <p:transition spd="med" advClick="0" advTm="65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C2ECFF1-5B61-D383-7904-0D80F570E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49" y="4208949"/>
            <a:ext cx="4325451" cy="432545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xmlns="" id="{076EBB50-0CB4-4A2D-D243-B04D1138B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2896335" cy="4062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F0620FD-0172-A4F7-54AA-0BA918BE0CA7}"/>
              </a:ext>
            </a:extLst>
          </p:cNvPr>
          <p:cNvSpPr txBox="1"/>
          <p:nvPr/>
        </p:nvSpPr>
        <p:spPr>
          <a:xfrm>
            <a:off x="12429067" y="5640832"/>
            <a:ext cx="498517" cy="3877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118C6B-08D0-4565-D6EC-BBE951F3A75F}"/>
              </a:ext>
            </a:extLst>
          </p:cNvPr>
          <p:cNvSpPr txBox="1"/>
          <p:nvPr/>
        </p:nvSpPr>
        <p:spPr>
          <a:xfrm>
            <a:off x="3705015" y="1309963"/>
            <a:ext cx="5289973" cy="7880042"/>
          </a:xfrm>
          <a:prstGeom prst="rect">
            <a:avLst/>
          </a:prstGeom>
          <a:noFill/>
        </p:spPr>
        <p:txBody>
          <a:bodyPr wrap="square" lIns="97536" tIns="48768" rIns="97536" bIns="48768" rtlCol="0" anchor="t">
            <a:spAutoFit/>
          </a:bodyPr>
          <a:lstStyle/>
          <a:p>
            <a:pPr defTabSz="975390"/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Do you want to learn how to dance </a:t>
            </a:r>
            <a:r>
              <a:rPr lang="en-US" sz="2987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Salsa</a:t>
            </a:r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2987" b="1" kern="1200">
                <a:solidFill>
                  <a:srgbClr val="00B0F0"/>
                </a:solidFill>
                <a:latin typeface="Calibri" panose="020F0502020204030204"/>
                <a:ea typeface="+mn-ea"/>
                <a:cs typeface="+mn-cs"/>
              </a:rPr>
              <a:t>Merengue</a:t>
            </a:r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2987" b="1" kern="120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Bachata</a:t>
            </a:r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??  Join us during lunch in room 136 every Tuesday and Thursday.</a:t>
            </a:r>
          </a:p>
          <a:p>
            <a:pPr defTabSz="975390"/>
            <a:endParaRPr lang="en-US" sz="2987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 experience necessary…..but come only to participate, not observe.</a:t>
            </a:r>
          </a:p>
          <a:p>
            <a:pPr defTabSz="975390"/>
            <a:endParaRPr lang="en-US" sz="2987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 continuous attendance required….learn as much or as little as you want.</a:t>
            </a:r>
          </a:p>
          <a:p>
            <a:pPr defTabSz="975390"/>
            <a:endParaRPr lang="en-US" sz="2987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r>
              <a:rPr lang="en-US" sz="2987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See you there! (begins 8/22/23)</a:t>
            </a:r>
          </a:p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xmlns="" id="{E0F9D616-2B6B-9CBD-D31E-20E3C98E9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8" y="5798376"/>
            <a:ext cx="1459420" cy="2578481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5" name="Picture 14" descr="A picture containing red&#10;&#10;Description automatically generated">
            <a:extLst>
              <a:ext uri="{FF2B5EF4-FFF2-40B4-BE49-F238E27FC236}">
                <a16:creationId xmlns:a16="http://schemas.microsoft.com/office/drawing/2014/main" xmlns="" id="{A614520D-F9E7-3725-D950-DED479D39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744" y="1463040"/>
            <a:ext cx="22352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95594"/>
      </p:ext>
    </p:extLst>
  </p:cSld>
  <p:clrMapOvr>
    <a:masterClrMapping/>
  </p:clrMapOvr>
  <p:transition spd="med" advClick="0" advTm="65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B772624-49C6-DDD1-F104-2B08D3771B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0FDBC3-1778-4B3D-8F67-67A0182E5A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5CA35A1-E852-7230-F436-448F7095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05FF67F-04DE-A786-8317-B130BF53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D6027FC-9876-466B-1B96-41CEBB3624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ABC1FF3-F3E0-9F6D-AB4E-E11ED855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15019"/>
      </p:ext>
    </p:extLst>
  </p:cSld>
  <p:clrMapOvr>
    <a:masterClrMapping/>
  </p:clrMapOvr>
  <p:transition spd="med" advClick="0" advTm="65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2" y="1566261"/>
            <a:ext cx="4659842" cy="2087297"/>
          </a:xfrm>
        </p:spPr>
        <p:txBody>
          <a:bodyPr anchor="b">
            <a:normAutofit/>
          </a:bodyPr>
          <a:lstStyle/>
          <a:p>
            <a:r>
              <a:rPr lang="en-US" sz="3627" b="1">
                <a:latin typeface="Arial Nova"/>
                <a:cs typeface="Calibri Light"/>
              </a:rPr>
              <a:t>Cross Country is open and accepting runners!!</a:t>
            </a:r>
            <a:endParaRPr lang="en-US" sz="3627" b="1">
              <a:latin typeface="Arial Nova"/>
              <a:cs typeface="Calibri"/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xmlns="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2752" y="3978660"/>
            <a:ext cx="3706368" cy="19507"/>
          </a:xfrm>
          <a:custGeom>
            <a:avLst/>
            <a:gdLst>
              <a:gd name="connsiteX0" fmla="*/ 0 w 3706368"/>
              <a:gd name="connsiteY0" fmla="*/ 0 h 19507"/>
              <a:gd name="connsiteX1" fmla="*/ 617728 w 3706368"/>
              <a:gd name="connsiteY1" fmla="*/ 0 h 19507"/>
              <a:gd name="connsiteX2" fmla="*/ 1309583 w 3706368"/>
              <a:gd name="connsiteY2" fmla="*/ 0 h 19507"/>
              <a:gd name="connsiteX3" fmla="*/ 1853184 w 3706368"/>
              <a:gd name="connsiteY3" fmla="*/ 0 h 19507"/>
              <a:gd name="connsiteX4" fmla="*/ 2396785 w 3706368"/>
              <a:gd name="connsiteY4" fmla="*/ 0 h 19507"/>
              <a:gd name="connsiteX5" fmla="*/ 3051576 w 3706368"/>
              <a:gd name="connsiteY5" fmla="*/ 0 h 19507"/>
              <a:gd name="connsiteX6" fmla="*/ 3706368 w 3706368"/>
              <a:gd name="connsiteY6" fmla="*/ 0 h 19507"/>
              <a:gd name="connsiteX7" fmla="*/ 3706368 w 3706368"/>
              <a:gd name="connsiteY7" fmla="*/ 19507 h 19507"/>
              <a:gd name="connsiteX8" fmla="*/ 3014513 w 3706368"/>
              <a:gd name="connsiteY8" fmla="*/ 19507 h 19507"/>
              <a:gd name="connsiteX9" fmla="*/ 2359721 w 3706368"/>
              <a:gd name="connsiteY9" fmla="*/ 19507 h 19507"/>
              <a:gd name="connsiteX10" fmla="*/ 1741993 w 3706368"/>
              <a:gd name="connsiteY10" fmla="*/ 19507 h 19507"/>
              <a:gd name="connsiteX11" fmla="*/ 1087201 w 3706368"/>
              <a:gd name="connsiteY11" fmla="*/ 19507 h 19507"/>
              <a:gd name="connsiteX12" fmla="*/ 0 w 3706368"/>
              <a:gd name="connsiteY12" fmla="*/ 19507 h 19507"/>
              <a:gd name="connsiteX13" fmla="*/ 0 w 3706368"/>
              <a:gd name="connsiteY13" fmla="*/ 0 h 1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06368" h="19507" fill="none" extrusionOk="0">
                <a:moveTo>
                  <a:pt x="0" y="0"/>
                </a:moveTo>
                <a:cubicBezTo>
                  <a:pt x="206410" y="-9146"/>
                  <a:pt x="450604" y="-20859"/>
                  <a:pt x="617728" y="0"/>
                </a:cubicBezTo>
                <a:cubicBezTo>
                  <a:pt x="784852" y="20859"/>
                  <a:pt x="1162156" y="-11189"/>
                  <a:pt x="1309583" y="0"/>
                </a:cubicBezTo>
                <a:cubicBezTo>
                  <a:pt x="1457010" y="11189"/>
                  <a:pt x="1679360" y="23082"/>
                  <a:pt x="1853184" y="0"/>
                </a:cubicBezTo>
                <a:cubicBezTo>
                  <a:pt x="2027008" y="-23082"/>
                  <a:pt x="2188064" y="-22101"/>
                  <a:pt x="2396785" y="0"/>
                </a:cubicBezTo>
                <a:cubicBezTo>
                  <a:pt x="2605506" y="22101"/>
                  <a:pt x="2825547" y="-29871"/>
                  <a:pt x="3051576" y="0"/>
                </a:cubicBezTo>
                <a:cubicBezTo>
                  <a:pt x="3277605" y="29871"/>
                  <a:pt x="3568489" y="-10979"/>
                  <a:pt x="3706368" y="0"/>
                </a:cubicBezTo>
                <a:cubicBezTo>
                  <a:pt x="3705868" y="4697"/>
                  <a:pt x="3706559" y="15494"/>
                  <a:pt x="3706368" y="19507"/>
                </a:cubicBezTo>
                <a:cubicBezTo>
                  <a:pt x="3491429" y="-6334"/>
                  <a:pt x="3292757" y="6789"/>
                  <a:pt x="3014513" y="19507"/>
                </a:cubicBezTo>
                <a:cubicBezTo>
                  <a:pt x="2736269" y="32225"/>
                  <a:pt x="2505489" y="19886"/>
                  <a:pt x="2359721" y="19507"/>
                </a:cubicBezTo>
                <a:cubicBezTo>
                  <a:pt x="2213953" y="19128"/>
                  <a:pt x="1938998" y="25238"/>
                  <a:pt x="1741993" y="19507"/>
                </a:cubicBezTo>
                <a:cubicBezTo>
                  <a:pt x="1544988" y="13776"/>
                  <a:pt x="1318933" y="48301"/>
                  <a:pt x="1087201" y="19507"/>
                </a:cubicBezTo>
                <a:cubicBezTo>
                  <a:pt x="855469" y="-9287"/>
                  <a:pt x="496978" y="-24380"/>
                  <a:pt x="0" y="19507"/>
                </a:cubicBezTo>
                <a:cubicBezTo>
                  <a:pt x="899" y="12963"/>
                  <a:pt x="465" y="5888"/>
                  <a:pt x="0" y="0"/>
                </a:cubicBezTo>
                <a:close/>
              </a:path>
              <a:path w="3706368" h="19507" stroke="0" extrusionOk="0">
                <a:moveTo>
                  <a:pt x="0" y="0"/>
                </a:moveTo>
                <a:cubicBezTo>
                  <a:pt x="132087" y="2621"/>
                  <a:pt x="412109" y="294"/>
                  <a:pt x="543601" y="0"/>
                </a:cubicBezTo>
                <a:cubicBezTo>
                  <a:pt x="675093" y="-294"/>
                  <a:pt x="961514" y="-29404"/>
                  <a:pt x="1235456" y="0"/>
                </a:cubicBezTo>
                <a:cubicBezTo>
                  <a:pt x="1509398" y="29404"/>
                  <a:pt x="1527437" y="18751"/>
                  <a:pt x="1741993" y="0"/>
                </a:cubicBezTo>
                <a:cubicBezTo>
                  <a:pt x="1956549" y="-18751"/>
                  <a:pt x="1999360" y="18770"/>
                  <a:pt x="2248530" y="0"/>
                </a:cubicBezTo>
                <a:cubicBezTo>
                  <a:pt x="2497700" y="-18770"/>
                  <a:pt x="2614677" y="28757"/>
                  <a:pt x="2866258" y="0"/>
                </a:cubicBezTo>
                <a:cubicBezTo>
                  <a:pt x="3117839" y="-28757"/>
                  <a:pt x="3366796" y="-36633"/>
                  <a:pt x="3706368" y="0"/>
                </a:cubicBezTo>
                <a:cubicBezTo>
                  <a:pt x="3705590" y="5398"/>
                  <a:pt x="3706925" y="10801"/>
                  <a:pt x="3706368" y="19507"/>
                </a:cubicBezTo>
                <a:cubicBezTo>
                  <a:pt x="3457584" y="-5931"/>
                  <a:pt x="3333396" y="-3048"/>
                  <a:pt x="3162767" y="19507"/>
                </a:cubicBezTo>
                <a:cubicBezTo>
                  <a:pt x="2992138" y="42062"/>
                  <a:pt x="2706133" y="33226"/>
                  <a:pt x="2582103" y="19507"/>
                </a:cubicBezTo>
                <a:cubicBezTo>
                  <a:pt x="2458073" y="5788"/>
                  <a:pt x="2095876" y="15691"/>
                  <a:pt x="1890248" y="19507"/>
                </a:cubicBezTo>
                <a:cubicBezTo>
                  <a:pt x="1684621" y="23323"/>
                  <a:pt x="1546299" y="17325"/>
                  <a:pt x="1309583" y="19507"/>
                </a:cubicBezTo>
                <a:cubicBezTo>
                  <a:pt x="1072868" y="21689"/>
                  <a:pt x="951698" y="27948"/>
                  <a:pt x="728919" y="19507"/>
                </a:cubicBezTo>
                <a:cubicBezTo>
                  <a:pt x="506140" y="11066"/>
                  <a:pt x="209622" y="17098"/>
                  <a:pt x="0" y="19507"/>
                </a:cubicBezTo>
                <a:cubicBezTo>
                  <a:pt x="423" y="10925"/>
                  <a:pt x="-394" y="63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82753" y="4283626"/>
            <a:ext cx="4526495" cy="3542046"/>
          </a:xfrm>
        </p:spPr>
        <p:txBody>
          <a:bodyPr vert="horz" lIns="97536" tIns="48768" rIns="97536" bIns="48768" rtlCol="0">
            <a:noAutofit/>
          </a:bodyPr>
          <a:lstStyle/>
          <a:p>
            <a:pPr marL="0" indent="0">
              <a:buNone/>
            </a:pPr>
            <a:r>
              <a:rPr lang="en-US" sz="3413">
                <a:latin typeface="Arial Nova"/>
                <a:cs typeface="Calibri"/>
              </a:rPr>
              <a:t>Practice on Mondays, Wednesdays, and Thursdays after school 4:30-5:00</a:t>
            </a:r>
            <a:endParaRPr lang="en-US" sz="3413">
              <a:cs typeface="Calibri"/>
            </a:endParaRPr>
          </a:p>
          <a:p>
            <a:pPr marL="0" indent="0">
              <a:buNone/>
            </a:pPr>
            <a:r>
              <a:rPr lang="en-US" sz="3413">
                <a:latin typeface="Arial Nova"/>
                <a:cs typeface="Calibri"/>
              </a:rPr>
              <a:t>Room </a:t>
            </a:r>
            <a:r>
              <a:rPr lang="en-US" sz="3413" b="1">
                <a:latin typeface="Arial Nova"/>
                <a:cs typeface="Calibri"/>
              </a:rPr>
              <a:t>131 </a:t>
            </a:r>
          </a:p>
          <a:p>
            <a:pPr marL="0" indent="0">
              <a:buNone/>
            </a:pPr>
            <a:r>
              <a:rPr lang="en-US" sz="3413">
                <a:latin typeface="Arial Nova"/>
                <a:cs typeface="Calibri"/>
              </a:rPr>
              <a:t>Great and super fun opportunity!</a:t>
            </a:r>
          </a:p>
        </p:txBody>
      </p:sp>
      <p:pic>
        <p:nvPicPr>
          <p:cNvPr id="4" name="Picture 3" descr="A group of people running on a track&#10;&#10;Description automatically generated">
            <a:extLst>
              <a:ext uri="{FF2B5EF4-FFF2-40B4-BE49-F238E27FC236}">
                <a16:creationId xmlns:a16="http://schemas.microsoft.com/office/drawing/2014/main" xmlns="" id="{5E480D34-3986-B059-64BB-67ECF804B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4" r="18476"/>
          <a:stretch/>
        </p:blipFill>
        <p:spPr>
          <a:xfrm>
            <a:off x="5665816" y="1219211"/>
            <a:ext cx="7337360" cy="731518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med" advClick="0" advTm="65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1219200"/>
            <a:ext cx="13001549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0283148-75A1-BED1-A227-6950A2D2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9"/>
          <a:stretch/>
        </p:blipFill>
        <p:spPr>
          <a:xfrm>
            <a:off x="1" y="1219211"/>
            <a:ext cx="10314285" cy="73151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5466687" y="1219200"/>
            <a:ext cx="7538110" cy="73152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9E0FAE-8EE2-D51F-A27B-33D6364A18E5}"/>
              </a:ext>
            </a:extLst>
          </p:cNvPr>
          <p:cNvSpPr txBox="1"/>
          <p:nvPr/>
        </p:nvSpPr>
        <p:spPr>
          <a:xfrm>
            <a:off x="6500773" y="1504155"/>
            <a:ext cx="6082065" cy="2026573"/>
          </a:xfrm>
          <a:prstGeom prst="rect">
            <a:avLst/>
          </a:prstGeom>
        </p:spPr>
        <p:txBody>
          <a:bodyPr vert="horz" lIns="97536" tIns="48768" rIns="97536" bIns="48768" rtlCol="0" anchor="ctr">
            <a:normAutofit/>
          </a:bodyPr>
          <a:lstStyle/>
          <a:p>
            <a:pPr algn="ctr" defTabSz="975390">
              <a:lnSpc>
                <a:spcPct val="90000"/>
              </a:lnSpc>
              <a:spcBef>
                <a:spcPct val="0"/>
              </a:spcBef>
              <a:spcAft>
                <a:spcPts val="640"/>
              </a:spcAft>
            </a:pPr>
            <a:r>
              <a:rPr lang="en-US" sz="7680" b="1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D&amp;D Club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ED8EC7-1960-8630-B592-0AD7E3F02B3D}"/>
              </a:ext>
            </a:extLst>
          </p:cNvPr>
          <p:cNvSpPr txBox="1"/>
          <p:nvPr/>
        </p:nvSpPr>
        <p:spPr>
          <a:xfrm>
            <a:off x="7103405" y="3234944"/>
            <a:ext cx="4876801" cy="4693775"/>
          </a:xfrm>
          <a:prstGeom prst="rect">
            <a:avLst/>
          </a:prstGeom>
        </p:spPr>
        <p:txBody>
          <a:bodyPr vert="horz" lIns="97536" tIns="48768" rIns="97536" bIns="48768" rtlCol="0">
            <a:normAutofit fontScale="92500" lnSpcReduction="10000"/>
          </a:bodyPr>
          <a:lstStyle/>
          <a:p>
            <a:pPr algn="ctr" defTabSz="975390">
              <a:lnSpc>
                <a:spcPct val="90000"/>
              </a:lnSpc>
              <a:spcAft>
                <a:spcPts val="640"/>
              </a:spcAft>
            </a:pPr>
            <a:r>
              <a:rPr lang="en-US" sz="3413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If you have an interest in participating with D&amp;D Club, sign the D&amp;D club interest sheet in front of Room 175</a:t>
            </a:r>
          </a:p>
          <a:p>
            <a:pPr indent="-243848" defTabSz="975390">
              <a:lnSpc>
                <a:spcPct val="90000"/>
              </a:lnSpc>
              <a:spcAft>
                <a:spcPts val="640"/>
              </a:spcAft>
              <a:buFont typeface="Arial" panose="020B0604020202020204" pitchFamily="34" charset="0"/>
              <a:buChar char="•"/>
            </a:pPr>
            <a:endParaRPr lang="en-US" sz="2133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975390">
              <a:lnSpc>
                <a:spcPct val="90000"/>
              </a:lnSpc>
              <a:spcAft>
                <a:spcPts val="640"/>
              </a:spcAft>
            </a:pPr>
            <a:r>
              <a:rPr lang="en-US" sz="3200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When: Mondays</a:t>
            </a:r>
          </a:p>
          <a:p>
            <a:pPr algn="ctr" defTabSz="975390">
              <a:lnSpc>
                <a:spcPct val="90000"/>
              </a:lnSpc>
              <a:spcAft>
                <a:spcPts val="640"/>
              </a:spcAft>
            </a:pPr>
            <a:r>
              <a:rPr lang="en-US" sz="3200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Time: 4:00 – 5:15</a:t>
            </a:r>
          </a:p>
          <a:p>
            <a:pPr algn="ctr" defTabSz="975390">
              <a:lnSpc>
                <a:spcPct val="90000"/>
              </a:lnSpc>
              <a:spcAft>
                <a:spcPts val="640"/>
              </a:spcAft>
            </a:pPr>
            <a:r>
              <a:rPr lang="en-US" sz="3200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Where: Room 175</a:t>
            </a:r>
            <a:endParaRPr lang="en-US" sz="2027" kern="1200">
              <a:solidFill>
                <a:prstClr val="black"/>
              </a:solidFill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76333"/>
      </p:ext>
    </p:extLst>
  </p:cSld>
  <p:clrMapOvr>
    <a:masterClrMapping/>
  </p:clrMapOvr>
  <p:transition spd="med" advClick="0" advTm="65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6684"/>
      </p:ext>
    </p:extLst>
  </p:cSld>
  <p:clrMapOvr>
    <a:masterClrMapping/>
  </p:clrMapOvr>
  <p:transition spd="med" advClick="0" advTm="65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2C8EC1-C461-A28B-BA54-18A1B9E5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44600-E0A8-D3CE-8602-062ED415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20E5A77-4CC2-D21F-04F8-AFDD39011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2D4323D-7030-AD5A-8A4B-28F051F6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60" y="0"/>
            <a:ext cx="769239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2330"/>
      </p:ext>
    </p:extLst>
  </p:cSld>
  <p:clrMapOvr>
    <a:masterClrMapping/>
  </p:clrMapOvr>
  <p:transition spd="med" advClick="0" advTm="65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219201"/>
            <a:ext cx="13004800" cy="7315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urple lightning strikes" descr="Purple lightning strikes">
            <a:hlinkClick r:id="" action="ppaction://media"/>
            <a:extLst>
              <a:ext uri="{FF2B5EF4-FFF2-40B4-BE49-F238E27FC236}">
                <a16:creationId xmlns:a16="http://schemas.microsoft.com/office/drawing/2014/main" xmlns="" id="{AD2EDD5B-B146-72F0-D710-4715746EFF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0734" y="3940387"/>
            <a:ext cx="10160000" cy="4262286"/>
          </a:xfrm>
        </p:spPr>
        <p:txBody>
          <a:bodyPr vert="horz" lIns="97536" tIns="48768" rIns="97536" bIns="48768" rtlCol="0" anchor="b">
            <a:noAutofit/>
          </a:bodyPr>
          <a:lstStyle/>
          <a:p>
            <a:r>
              <a:rPr lang="en-US" sz="7680">
                <a:solidFill>
                  <a:srgbClr val="7B7B7B"/>
                </a:solidFill>
                <a:latin typeface="Consolas"/>
                <a:cs typeface="Calibri Light"/>
              </a:rPr>
              <a:t>Speak like thunder,</a:t>
            </a:r>
            <a:br>
              <a:rPr lang="en-US" sz="7680">
                <a:solidFill>
                  <a:srgbClr val="7B7B7B"/>
                </a:solidFill>
                <a:latin typeface="Consolas"/>
                <a:cs typeface="Calibri Light"/>
              </a:rPr>
            </a:br>
            <a:r>
              <a:rPr lang="en-US" sz="7680">
                <a:solidFill>
                  <a:srgbClr val="7B7B7B"/>
                </a:solidFill>
                <a:latin typeface="Consolas"/>
                <a:cs typeface="Calibri Light"/>
              </a:rPr>
              <a:t>Strike like lightning.</a:t>
            </a:r>
          </a:p>
        </p:txBody>
      </p:sp>
      <p:pic>
        <p:nvPicPr>
          <p:cNvPr id="8" name="Picture 7" descr="A yellow and black shield with black text&#10;&#10;Description automatically generated">
            <a:extLst>
              <a:ext uri="{FF2B5EF4-FFF2-40B4-BE49-F238E27FC236}">
                <a16:creationId xmlns:a16="http://schemas.microsoft.com/office/drawing/2014/main" xmlns="" id="{799CBB2C-6F89-ECCE-B93A-DC23548F3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580" y="1417337"/>
            <a:ext cx="2398542" cy="23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0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 advClick="0" advTm="6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626" y="1219200"/>
            <a:ext cx="13001549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 descr="Dark and gloomy clouds">
            <a:extLst>
              <a:ext uri="{FF2B5EF4-FFF2-40B4-BE49-F238E27FC236}">
                <a16:creationId xmlns:a16="http://schemas.microsoft.com/office/drawing/2014/main" xmlns="" id="{4C5ECF1D-8245-EC7A-8240-886C6FA96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1" y="1220567"/>
            <a:ext cx="13004779" cy="7313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3D9785-FD7D-0441-8B1C-DDBEDFD2823E}"/>
              </a:ext>
            </a:extLst>
          </p:cNvPr>
          <p:cNvSpPr txBox="1"/>
          <p:nvPr/>
        </p:nvSpPr>
        <p:spPr>
          <a:xfrm>
            <a:off x="2269066" y="1896534"/>
            <a:ext cx="8906933" cy="5318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75390"/>
            <a:r>
              <a:rPr lang="en-US" sz="6400" kern="1200">
                <a:solidFill>
                  <a:prstClr val="white">
                    <a:lumMod val="95000"/>
                  </a:prstClr>
                </a:solidFill>
                <a:latin typeface="Georgia Pro"/>
                <a:ea typeface="+mn-ea"/>
                <a:cs typeface="+mn-cs"/>
              </a:rPr>
              <a:t>For a true hero isn't measured by the size of his strength, but by the strength of his heart.</a:t>
            </a:r>
          </a:p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811648"/>
      </p:ext>
    </p:extLst>
  </p:cSld>
  <p:clrMapOvr>
    <a:masterClrMapping/>
  </p:clrMapOvr>
  <p:transition spd="med" advClick="0" advTm="65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56" y="903209"/>
            <a:ext cx="4809852" cy="1620109"/>
          </a:xfrm>
        </p:spPr>
        <p:txBody>
          <a:bodyPr>
            <a:normAutofit/>
          </a:bodyPr>
          <a:lstStyle/>
          <a:p>
            <a:r>
              <a:rPr lang="en-US" sz="4500" u="sng"/>
              <a:t>House Reminds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058" y="2761048"/>
            <a:ext cx="4791951" cy="34404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For anyone who needs the house remind this year </a:t>
            </a:r>
            <a:r>
              <a:rPr lang="en-US" sz="2200">
                <a:sym typeface="Wingdings" panose="05000000000000000000" pitchFamily="2" charset="2"/>
              </a:rPr>
              <a:t> This is important for communication with your house head.</a:t>
            </a:r>
          </a:p>
          <a:p>
            <a:endParaRPr lang="en-US" sz="2200"/>
          </a:p>
          <a:p>
            <a:pPr marL="487695" lvl="1" indent="0">
              <a:buNone/>
            </a:pPr>
            <a:r>
              <a:rPr lang="en-US" sz="2200"/>
              <a:t>Ares-@houseare</a:t>
            </a:r>
          </a:p>
          <a:p>
            <a:pPr marL="487695" lvl="1" indent="0">
              <a:buNone/>
            </a:pPr>
            <a:r>
              <a:rPr lang="en-US" sz="2200"/>
              <a:t>Athena-@scpaathena</a:t>
            </a:r>
          </a:p>
          <a:p>
            <a:pPr marL="487695" lvl="1" indent="0">
              <a:buNone/>
            </a:pPr>
            <a:r>
              <a:rPr lang="en-US" sz="2200"/>
              <a:t>Hestia- @househes</a:t>
            </a:r>
          </a:p>
          <a:p>
            <a:pPr marL="487695" lvl="1" indent="0">
              <a:buNone/>
            </a:pPr>
            <a:r>
              <a:rPr lang="en-US" sz="2200"/>
              <a:t>Poseidon- @psdnscpa</a:t>
            </a:r>
          </a:p>
          <a:p>
            <a:pPr marL="487695" lvl="1" indent="0">
              <a:buNone/>
            </a:pPr>
            <a:r>
              <a:rPr lang="en-US" sz="2200"/>
              <a:t>Zeus-@housezeus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07977D39-626F-40D7-B00F-16E02602DD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19589" y="280334"/>
            <a:ext cx="2155545" cy="2874061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F9275E-A339-4F50-95EB-2E6B5E404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8" r="8156" b="5"/>
          <a:stretch/>
        </p:blipFill>
        <p:spPr>
          <a:xfrm>
            <a:off x="6095154" y="514420"/>
            <a:ext cx="1804416" cy="2405888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B905CDE4-B751-4B3E-B625-6E59F89034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55927" y="-23126"/>
            <a:ext cx="4348873" cy="4899926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8108C16-F4C0-44AA-999D-17BD39219B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02856" y="3627726"/>
            <a:ext cx="3277210" cy="4369613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D40E95-B90A-46E4-991C-40F2FEA1F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3" r="11604"/>
          <a:stretch/>
        </p:blipFill>
        <p:spPr>
          <a:xfrm>
            <a:off x="6278421" y="3861812"/>
            <a:ext cx="2926080" cy="390144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7D45B4-0992-4750-BABF-B0515E815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8" r="1994" b="2"/>
          <a:stretch/>
        </p:blipFill>
        <p:spPr>
          <a:xfrm>
            <a:off x="8830532" y="2"/>
            <a:ext cx="4174268" cy="4667121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CDC29AC1-2821-4FCC-B597-88DAF39C36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763372" y="6548032"/>
            <a:ext cx="4566520" cy="3205565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9B77B6-ED48-4629-BE6B-08A014852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94" r="1" b="915"/>
          <a:stretch/>
        </p:blipFill>
        <p:spPr>
          <a:xfrm>
            <a:off x="1939854" y="6783340"/>
            <a:ext cx="4213556" cy="2970257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C8F10CB3-3B5E-4C7A-98CF-B87454DDFA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438261" y="5641710"/>
            <a:ext cx="3562622" cy="4111891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5EEBD35-1FFE-4375-933E-BE0E5EE819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74" r="-1" b="-1"/>
          <a:stretch/>
        </p:blipFill>
        <p:spPr>
          <a:xfrm>
            <a:off x="9610043" y="5875976"/>
            <a:ext cx="3390840" cy="387762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7210564"/>
      </p:ext>
    </p:extLst>
  </p:cSld>
  <p:clrMapOvr>
    <a:masterClrMapping/>
  </p:clrMapOvr>
  <p:transition spd="med" advClick="0" advTm="65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xmlns="" id="{CF20CA80-3CA1-4787-A502-43F16D95850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12271" y="1433513"/>
          <a:ext cx="12605658" cy="805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296497"/>
      </p:ext>
    </p:extLst>
  </p:cSld>
  <p:clrMapOvr>
    <a:masterClrMapping/>
  </p:clrMapOvr>
  <p:transition spd="med" advClick="0" advTm="65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2416388"/>
            <a:ext cx="9753600" cy="938851"/>
          </a:xfrm>
        </p:spPr>
        <p:txBody>
          <a:bodyPr>
            <a:normAutofit/>
          </a:bodyPr>
          <a:lstStyle/>
          <a:p>
            <a:r>
              <a:rPr lang="en-US"/>
              <a:t>Student Skyward Access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506" y="3355238"/>
            <a:ext cx="11440973" cy="482803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Login ID: (Student 562#)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Password: (8 Digit Birthdate - MMDDYYYY)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Example: 08032005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algn="ctr"/>
            <a:r>
              <a:rPr lang="en-US" b="1">
                <a:solidFill>
                  <a:schemeClr val="bg1"/>
                </a:solidFill>
              </a:rPr>
              <a:t>**</a:t>
            </a:r>
            <a:r>
              <a:rPr lang="en-US" sz="2133" b="1">
                <a:solidFill>
                  <a:schemeClr val="bg1"/>
                </a:solidFill>
              </a:rPr>
              <a:t>You May access Skyward through the school’s website</a:t>
            </a:r>
            <a:r>
              <a:rPr lang="en-US" b="1">
                <a:solidFill>
                  <a:schemeClr val="bg1"/>
                </a:solidFill>
              </a:rPr>
              <a:t>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\\0712-srv-rs-01.somersetacademy.local\Shared\Site_Profiles\messina.nerissa\Desktop\skyward-family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2552225"/>
            <a:ext cx="1056640" cy="66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07" y="4625459"/>
            <a:ext cx="5368986" cy="2733699"/>
          </a:xfrm>
          <a:prstGeom prst="rect">
            <a:avLst/>
          </a:prstGeom>
        </p:spPr>
      </p:pic>
      <p:pic>
        <p:nvPicPr>
          <p:cNvPr id="8" name="Picture 7" descr="\\0712-srv-rs-01.somersetacademy.local\Shared\Site_Profiles\messina.nerissa\Desktop\skyward-family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258" y="2552225"/>
            <a:ext cx="1056640" cy="667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4086638"/>
      </p:ext>
    </p:extLst>
  </p:cSld>
  <p:clrMapOvr>
    <a:masterClrMapping/>
  </p:clrMapOvr>
  <p:transition spd="med" advClick="0" advTm="65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626" y="0"/>
            <a:ext cx="13001549" cy="975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00460"/>
            <a:endParaRPr lang="en-US" sz="256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erial view of a large building&#10;&#10;Description automatically generated with low confidence">
            <a:extLst>
              <a:ext uri="{FF2B5EF4-FFF2-40B4-BE49-F238E27FC236}">
                <a16:creationId xmlns:a16="http://schemas.microsoft.com/office/drawing/2014/main" xmlns="" id="{90E08B96-888A-F555-B217-A66951AE4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0" r="12499" b="1"/>
          <a:stretch/>
        </p:blipFill>
        <p:spPr>
          <a:xfrm>
            <a:off x="28" y="1823"/>
            <a:ext cx="13004772" cy="97517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xmlns="" id="{D05211C0-3404-3EAF-E73D-D2BB8D2CE121}"/>
              </a:ext>
            </a:extLst>
          </p:cNvPr>
          <p:cNvSpPr/>
          <p:nvPr/>
        </p:nvSpPr>
        <p:spPr>
          <a:xfrm rot="19272015">
            <a:off x="7961221" y="1672519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xmlns="" id="{E6BFB967-C841-B79C-86B4-F2EBA781F1BE}"/>
              </a:ext>
            </a:extLst>
          </p:cNvPr>
          <p:cNvSpPr/>
          <p:nvPr/>
        </p:nvSpPr>
        <p:spPr>
          <a:xfrm rot="20992489">
            <a:off x="8963310" y="3378254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xmlns="" id="{56147FE3-D1D5-1FCD-DB02-9B0CDE27FB0F}"/>
              </a:ext>
            </a:extLst>
          </p:cNvPr>
          <p:cNvSpPr/>
          <p:nvPr/>
        </p:nvSpPr>
        <p:spPr>
          <a:xfrm rot="1497920">
            <a:off x="8656008" y="4955563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3A100BE-214E-8AAA-EECB-EDFC3438B310}"/>
              </a:ext>
            </a:extLst>
          </p:cNvPr>
          <p:cNvSpPr/>
          <p:nvPr/>
        </p:nvSpPr>
        <p:spPr>
          <a:xfrm>
            <a:off x="5916286" y="3411675"/>
            <a:ext cx="2720039" cy="1313180"/>
          </a:xfrm>
          <a:prstGeom prst="rect">
            <a:avLst/>
          </a:prstGeom>
          <a:noFill/>
        </p:spPr>
        <p:txBody>
          <a:bodyPr wrap="none" lIns="130048" tIns="65024" rIns="130048" bIns="65024">
            <a:spAutoFit/>
          </a:bodyPr>
          <a:lstStyle/>
          <a:p>
            <a:pPr algn="ctr" defTabSz="650230"/>
            <a:r>
              <a:rPr lang="en-US" sz="7680" b="1" kern="120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TURF!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xmlns="" id="{61FFCA29-A5D6-5998-6466-50F0B3D77DD5}"/>
              </a:ext>
            </a:extLst>
          </p:cNvPr>
          <p:cNvSpPr/>
          <p:nvPr/>
        </p:nvSpPr>
        <p:spPr>
          <a:xfrm rot="8474893">
            <a:off x="3419125" y="5202566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xmlns="" id="{4B43638F-6C38-625E-B820-40DB65DA3739}"/>
              </a:ext>
            </a:extLst>
          </p:cNvPr>
          <p:cNvSpPr/>
          <p:nvPr/>
        </p:nvSpPr>
        <p:spPr>
          <a:xfrm rot="10800000">
            <a:off x="3041720" y="3294509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xmlns="" id="{B21F827D-DAEB-7A41-BD5C-94CE052CBF33}"/>
              </a:ext>
            </a:extLst>
          </p:cNvPr>
          <p:cNvSpPr/>
          <p:nvPr/>
        </p:nvSpPr>
        <p:spPr>
          <a:xfrm rot="13968431">
            <a:off x="4356088" y="1471366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4E4BF68-5BCC-C2EF-9814-5E0A014A5E7C}"/>
              </a:ext>
            </a:extLst>
          </p:cNvPr>
          <p:cNvSpPr/>
          <p:nvPr/>
        </p:nvSpPr>
        <p:spPr>
          <a:xfrm>
            <a:off x="0" y="0"/>
            <a:ext cx="4082847" cy="9751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3982" kern="1200">
              <a:solidFill>
                <a:srgbClr val="FF0000"/>
              </a:solidFill>
              <a:latin typeface="Calibri" panose="020F0502020204030204"/>
            </a:endParaRPr>
          </a:p>
          <a:p>
            <a:pPr algn="ctr" defTabSz="650230"/>
            <a:endParaRPr lang="en-US" sz="3982" kern="1200">
              <a:solidFill>
                <a:srgbClr val="FF0000"/>
              </a:solidFill>
              <a:latin typeface="Calibri" panose="020F0502020204030204"/>
            </a:endParaRPr>
          </a:p>
          <a:p>
            <a:pPr algn="ctr" defTabSz="650230"/>
            <a:endParaRPr lang="en-US" sz="3982" kern="1200">
              <a:solidFill>
                <a:srgbClr val="FF0000"/>
              </a:solidFill>
              <a:latin typeface="Calibri" panose="020F0502020204030204"/>
            </a:endParaRPr>
          </a:p>
          <a:p>
            <a:pPr algn="ctr" defTabSz="650230"/>
            <a:r>
              <a:rPr lang="en-US" sz="3982" kern="1200">
                <a:solidFill>
                  <a:srgbClr val="FF0000"/>
                </a:solidFill>
                <a:latin typeface="Calibri" panose="020F0502020204030204"/>
              </a:rPr>
              <a:t>There is NO open food or liquid on the turf!!!</a:t>
            </a:r>
          </a:p>
          <a:p>
            <a:pPr algn="ctr" defTabSz="650230"/>
            <a:endParaRPr lang="en-US" sz="3982" kern="1200">
              <a:solidFill>
                <a:srgbClr val="FF0000"/>
              </a:solidFill>
              <a:latin typeface="Calibri" panose="020F0502020204030204"/>
            </a:endParaRPr>
          </a:p>
          <a:p>
            <a:pPr algn="ctr" defTabSz="650230"/>
            <a:r>
              <a:rPr lang="en-US" sz="3982" kern="1200">
                <a:solidFill>
                  <a:srgbClr val="FF0000"/>
                </a:solidFill>
                <a:latin typeface="Calibri" panose="020F0502020204030204"/>
              </a:rPr>
              <a:t>If you are caught, you will be having a </a:t>
            </a:r>
            <a:r>
              <a:rPr lang="en-US" sz="3982" b="1" u="sng" kern="1200">
                <a:solidFill>
                  <a:srgbClr val="FF0000"/>
                </a:solidFill>
                <a:latin typeface="Calibri" panose="020F0502020204030204"/>
              </a:rPr>
              <a:t>meeting with the deans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xmlns="" id="{552DFA18-4F6E-ADD2-2B38-F2F5849CE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3" y="372423"/>
            <a:ext cx="2873641" cy="28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97563"/>
      </p:ext>
    </p:extLst>
  </p:cSld>
  <p:clrMapOvr>
    <a:masterClrMapping/>
  </p:clrMapOvr>
  <p:transition spd="med" advClick="0" advTm="6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2E1397C-97E4-10AE-AA28-391DFE050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585" y="1559656"/>
            <a:ext cx="9048678" cy="6772745"/>
          </a:xfrm>
        </p:spPr>
      </p:pic>
    </p:spTree>
    <p:extLst>
      <p:ext uri="{BB962C8B-B14F-4D97-AF65-F5344CB8AC3E}">
        <p14:creationId xmlns:p14="http://schemas.microsoft.com/office/powerpoint/2010/main" val="1657740153"/>
      </p:ext>
    </p:extLst>
  </p:cSld>
  <p:clrMapOvr>
    <a:masterClrMapping/>
  </p:clrMapOvr>
  <p:transition spd="med" advClick="0" advTm="65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4F048CC-17C9-B246-BF2A-29E51AD1C6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167467" y="0"/>
            <a:ext cx="17339733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/>
            <a:endParaRPr lang="en-US" sz="2560" kern="1200">
              <a:solidFill>
                <a:srgbClr val="FFFFFF"/>
              </a:solidFill>
              <a:latin typeface="Tenorite"/>
            </a:endParaRP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xmlns="" id="{7719AAC7-7020-478F-822D-70A3AA244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-2167438" y="14"/>
            <a:ext cx="17339705" cy="9753586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xmlns="" id="{53C4D10E-16D3-5D49-A995-1FD27619A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167467" y="-1"/>
            <a:ext cx="15004359" cy="97536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72249" tIns="72249" rIns="72249" bIns="72249" anchor="ctr"/>
          <a:lstStyle/>
          <a:p>
            <a:pPr algn="ctr" defTabSz="1300460"/>
            <a:endParaRPr sz="3698" kern="1200" cap="all">
              <a:solidFill>
                <a:srgbClr val="FFFFFF"/>
              </a:solidFill>
              <a:latin typeface="Tenorite"/>
              <a:ea typeface="+mn-ea"/>
              <a:cs typeface="+mn-cs"/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xmlns="" id="{24124FF1-775D-AC4A-81D0-73FC0F54A6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541880" y="7991331"/>
            <a:ext cx="746571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/>
            <a:endParaRPr lang="en-US" sz="2560" kern="1200">
              <a:solidFill>
                <a:srgbClr val="FFFFFF"/>
              </a:solidFill>
              <a:latin typeface="Tenorit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53E2C7F-F4FF-A94D-ACAE-82823EC88F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886306" y="1388985"/>
            <a:ext cx="1901190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/>
            <a:endParaRPr lang="en-US" sz="2560" kern="1200">
              <a:solidFill>
                <a:srgbClr val="FFFFFF"/>
              </a:solidFill>
              <a:latin typeface="Tenorit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C0B956-FF05-B402-7E1E-C0D96F2CB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9943" y="757612"/>
            <a:ext cx="9314859" cy="5067703"/>
          </a:xfrm>
        </p:spPr>
        <p:txBody>
          <a:bodyPr>
            <a:normAutofit/>
          </a:bodyPr>
          <a:lstStyle/>
          <a:p>
            <a:pPr algn="ctr"/>
            <a:r>
              <a:rPr lang="en-US" sz="9387" b="1">
                <a:latin typeface="Agency FB" panose="020B0503020202020204" pitchFamily="34" charset="0"/>
              </a:rPr>
              <a:t>Your Door Code Is The Same as your Lunch Number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375DBA9-5689-3591-62EC-59E19E9DE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003" y="6679990"/>
            <a:ext cx="7896738" cy="1480821"/>
          </a:xfrm>
        </p:spPr>
        <p:txBody>
          <a:bodyPr>
            <a:noAutofit/>
          </a:bodyPr>
          <a:lstStyle/>
          <a:p>
            <a:pPr algn="ctr"/>
            <a:r>
              <a:rPr lang="en-US" sz="4551">
                <a:latin typeface="Agency FB" panose="020B0503020202020204" pitchFamily="34" charset="0"/>
              </a:rPr>
              <a:t>Door codes for new students should be ready by the end of this week</a:t>
            </a:r>
          </a:p>
        </p:txBody>
      </p:sp>
      <p:pic>
        <p:nvPicPr>
          <p:cNvPr id="6" name="Picture 5" descr="A metal object with buttons&#10;&#10;Description automatically generated">
            <a:extLst>
              <a:ext uri="{FF2B5EF4-FFF2-40B4-BE49-F238E27FC236}">
                <a16:creationId xmlns:a16="http://schemas.microsoft.com/office/drawing/2014/main" xmlns="" id="{58D879AD-6F3F-E324-115D-1A90F116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6"/>
          <a:stretch/>
        </p:blipFill>
        <p:spPr>
          <a:xfrm rot="5400000">
            <a:off x="-2372663" y="2632601"/>
            <a:ext cx="7636814" cy="44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38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 advClick="0" advTm="65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33B78A-72FE-81A1-A4A6-FC03CDB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40" b="1">
                <a:cs typeface="Calibri Light" panose="020F0302020204030204"/>
              </a:rPr>
              <a:t>Dress Code Violations (Do Not Wear)</a:t>
            </a:r>
            <a:endParaRPr lang="en-US" sz="3840">
              <a:cs typeface="Calibri Light" panose="020F0302020204030204"/>
            </a:endParaRPr>
          </a:p>
        </p:txBody>
      </p:sp>
      <p:pic>
        <p:nvPicPr>
          <p:cNvPr id="4" name="Picture 4" descr="A pair of grey pants&#10;&#10;Description automatically generated">
            <a:extLst>
              <a:ext uri="{FF2B5EF4-FFF2-40B4-BE49-F238E27FC236}">
                <a16:creationId xmlns:a16="http://schemas.microsoft.com/office/drawing/2014/main" xmlns="" id="{F002B379-E689-E2AA-5457-472BE5D38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718" y="5970602"/>
            <a:ext cx="1249680" cy="2270761"/>
          </a:xfrm>
        </p:spPr>
      </p:pic>
      <p:pic>
        <p:nvPicPr>
          <p:cNvPr id="5" name="Picture 5" descr="A pair of red and black plaid pants&#10;&#10;Description automatically generated">
            <a:extLst>
              <a:ext uri="{FF2B5EF4-FFF2-40B4-BE49-F238E27FC236}">
                <a16:creationId xmlns:a16="http://schemas.microsoft.com/office/drawing/2014/main" xmlns="" id="{31383679-0996-1A8F-3D97-4CBF2E2D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66" y="6326739"/>
            <a:ext cx="1080419" cy="1984118"/>
          </a:xfrm>
          <a:prstGeom prst="rect">
            <a:avLst/>
          </a:prstGeom>
        </p:spPr>
      </p:pic>
      <p:pic>
        <p:nvPicPr>
          <p:cNvPr id="6" name="Picture 6" descr="A black shoe with a logo&#10;&#10;Description automatically generated">
            <a:extLst>
              <a:ext uri="{FF2B5EF4-FFF2-40B4-BE49-F238E27FC236}">
                <a16:creationId xmlns:a16="http://schemas.microsoft.com/office/drawing/2014/main" xmlns="" id="{4ED8FE47-A5A6-340F-48FA-C3049B5C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778" y="5255866"/>
            <a:ext cx="1520110" cy="662946"/>
          </a:xfrm>
          <a:prstGeom prst="rect">
            <a:avLst/>
          </a:prstGeom>
        </p:spPr>
      </p:pic>
      <p:pic>
        <p:nvPicPr>
          <p:cNvPr id="7" name="Picture 7" descr="A black and white striped slipper&#10;&#10;Description automatically generated">
            <a:extLst>
              <a:ext uri="{FF2B5EF4-FFF2-40B4-BE49-F238E27FC236}">
                <a16:creationId xmlns:a16="http://schemas.microsoft.com/office/drawing/2014/main" xmlns="" id="{7A254C26-1573-4DC3-F5DA-A7FBD70C1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400" y="6110895"/>
            <a:ext cx="1571990" cy="613491"/>
          </a:xfrm>
          <a:prstGeom prst="rect">
            <a:avLst/>
          </a:prstGeom>
        </p:spPr>
      </p:pic>
      <p:pic>
        <p:nvPicPr>
          <p:cNvPr id="8" name="Picture 8" descr="A black plastic object with holes&#10;&#10;Description automatically generated">
            <a:extLst>
              <a:ext uri="{FF2B5EF4-FFF2-40B4-BE49-F238E27FC236}">
                <a16:creationId xmlns:a16="http://schemas.microsoft.com/office/drawing/2014/main" xmlns="" id="{91BFC421-C8F1-85DC-A339-21CEE8F4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784" y="6809372"/>
            <a:ext cx="1559020" cy="740229"/>
          </a:xfrm>
          <a:prstGeom prst="rect">
            <a:avLst/>
          </a:prstGeom>
        </p:spPr>
      </p:pic>
      <p:pic>
        <p:nvPicPr>
          <p:cNvPr id="3" name="Picture 8" descr="A pair of ripped jeans&#10;&#10;Description automatically generated">
            <a:extLst>
              <a:ext uri="{FF2B5EF4-FFF2-40B4-BE49-F238E27FC236}">
                <a16:creationId xmlns:a16="http://schemas.microsoft.com/office/drawing/2014/main" xmlns="" id="{AF6EA4DB-C806-A58F-8589-1349D5BD6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794" y="3320752"/>
            <a:ext cx="1193260" cy="1529837"/>
          </a:xfrm>
          <a:prstGeom prst="rect">
            <a:avLst/>
          </a:prstGeom>
        </p:spPr>
      </p:pic>
      <p:pic>
        <p:nvPicPr>
          <p:cNvPr id="9" name="Picture 9" descr="A pair of blue jeans with holes&#10;&#10;Description automatically generated">
            <a:extLst>
              <a:ext uri="{FF2B5EF4-FFF2-40B4-BE49-F238E27FC236}">
                <a16:creationId xmlns:a16="http://schemas.microsoft.com/office/drawing/2014/main" xmlns="" id="{5E6F24F0-0799-0C04-BC6B-5828C1AEE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77" y="3030419"/>
            <a:ext cx="1021081" cy="2101174"/>
          </a:xfrm>
          <a:prstGeom prst="rect">
            <a:avLst/>
          </a:prstGeom>
        </p:spPr>
      </p:pic>
      <p:pic>
        <p:nvPicPr>
          <p:cNvPr id="10" name="Picture 10" descr="A red polo shirt on a white background&#10;&#10;Description automatically generated">
            <a:extLst>
              <a:ext uri="{FF2B5EF4-FFF2-40B4-BE49-F238E27FC236}">
                <a16:creationId xmlns:a16="http://schemas.microsoft.com/office/drawing/2014/main" xmlns="" id="{D47C3F2E-8305-D4FF-48E1-46514DBA20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5446" y="3865450"/>
            <a:ext cx="1303183" cy="1724391"/>
          </a:xfrm>
          <a:prstGeom prst="rect">
            <a:avLst/>
          </a:prstGeom>
        </p:spPr>
      </p:pic>
      <p:pic>
        <p:nvPicPr>
          <p:cNvPr id="11" name="Picture 11" descr="A yellow polo shirt on a white background&#10;&#10;Description automatically generated">
            <a:extLst>
              <a:ext uri="{FF2B5EF4-FFF2-40B4-BE49-F238E27FC236}">
                <a16:creationId xmlns:a16="http://schemas.microsoft.com/office/drawing/2014/main" xmlns="" id="{763982E5-7156-A51E-4FD2-42BD0924AF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3531" y="3409546"/>
            <a:ext cx="1396244" cy="1773677"/>
          </a:xfrm>
          <a:prstGeom prst="rect">
            <a:avLst/>
          </a:prstGeom>
        </p:spPr>
      </p:pic>
      <p:pic>
        <p:nvPicPr>
          <p:cNvPr id="12" name="Picture 12" descr="A grey sweatshirt with a white background&#10;&#10;Description automatically generated">
            <a:extLst>
              <a:ext uri="{FF2B5EF4-FFF2-40B4-BE49-F238E27FC236}">
                <a16:creationId xmlns:a16="http://schemas.microsoft.com/office/drawing/2014/main" xmlns="" id="{76D4879A-1C77-077C-9F4A-D864522CD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7885" y="3289246"/>
            <a:ext cx="1385219" cy="1774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287B8F8-C0F1-6C84-8298-05D7BE5FBC35}"/>
              </a:ext>
            </a:extLst>
          </p:cNvPr>
          <p:cNvSpPr txBox="1"/>
          <p:nvPr/>
        </p:nvSpPr>
        <p:spPr>
          <a:xfrm>
            <a:off x="2176835" y="6744512"/>
            <a:ext cx="2823615" cy="8125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600" b="1" kern="1200">
                <a:solidFill>
                  <a:prstClr val="black"/>
                </a:solidFill>
                <a:latin typeface="Arial Nova"/>
                <a:ea typeface="+mn-ea"/>
                <a:cs typeface="Calibri"/>
              </a:rPr>
              <a:t>Sweatpants, Joggers, Yoga pants, tights or Pajama pants</a:t>
            </a:r>
            <a:endParaRPr lang="en-US" sz="1280" kern="1200">
              <a:solidFill>
                <a:prstClr val="black"/>
              </a:solidFill>
              <a:latin typeface="Arial Nova"/>
              <a:ea typeface="+mn-ea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5EB46B3-77A0-501A-BB06-053591041663}"/>
              </a:ext>
            </a:extLst>
          </p:cNvPr>
          <p:cNvSpPr txBox="1"/>
          <p:nvPr/>
        </p:nvSpPr>
        <p:spPr>
          <a:xfrm>
            <a:off x="295523" y="2528720"/>
            <a:ext cx="2557725" cy="32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600" b="1" kern="1200">
                <a:solidFill>
                  <a:prstClr val="black"/>
                </a:solidFill>
                <a:latin typeface="Arial Nova"/>
                <a:ea typeface="+mn-ea"/>
                <a:cs typeface="+mn-cs"/>
              </a:rPr>
              <a:t>Ripped or Frayed Jeans</a:t>
            </a:r>
            <a:endParaRPr lang="en-US" sz="144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767ABE0-8834-F348-64A5-2745DB8D4DB5}"/>
              </a:ext>
            </a:extLst>
          </p:cNvPr>
          <p:cNvSpPr txBox="1"/>
          <p:nvPr/>
        </p:nvSpPr>
        <p:spPr>
          <a:xfrm>
            <a:off x="7087170" y="2723218"/>
            <a:ext cx="2194559" cy="56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600" b="1" kern="1200">
                <a:solidFill>
                  <a:prstClr val="black"/>
                </a:solidFill>
                <a:latin typeface="Arial Nova"/>
                <a:ea typeface="+mn-ea"/>
                <a:cs typeface="+mn-cs"/>
              </a:rPr>
              <a:t>Non - Somerset, Hoodies or Polos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20A2E52-FF9B-1687-9FAF-C93DAAA59327}"/>
              </a:ext>
            </a:extLst>
          </p:cNvPr>
          <p:cNvSpPr txBox="1"/>
          <p:nvPr/>
        </p:nvSpPr>
        <p:spPr>
          <a:xfrm>
            <a:off x="7819351" y="5841342"/>
            <a:ext cx="1442287" cy="10587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600" b="1" kern="1200">
                <a:solidFill>
                  <a:prstClr val="black"/>
                </a:solidFill>
                <a:latin typeface="Arial Nova"/>
                <a:ea typeface="+mn-ea"/>
                <a:cs typeface="+mn-cs"/>
              </a:rPr>
              <a:t>Crocs, Slides, Foam Runners &amp; UGG's</a:t>
            </a:r>
            <a:endParaRPr lang="en-US" sz="144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brown slipper with a brown trim&#10;&#10;Description automatically generated">
            <a:extLst>
              <a:ext uri="{FF2B5EF4-FFF2-40B4-BE49-F238E27FC236}">
                <a16:creationId xmlns:a16="http://schemas.microsoft.com/office/drawing/2014/main" xmlns="" id="{66632198-91AD-20B9-5375-E5DFC7D62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0463" y="7643294"/>
            <a:ext cx="1300480" cy="731520"/>
          </a:xfrm>
          <a:prstGeom prst="rect">
            <a:avLst/>
          </a:prstGeom>
        </p:spPr>
      </p:pic>
      <p:pic>
        <p:nvPicPr>
          <p:cNvPr id="18" name="Picture 17" descr="A pair of baby shoes&#10;&#10;Description automatically generated">
            <a:extLst>
              <a:ext uri="{FF2B5EF4-FFF2-40B4-BE49-F238E27FC236}">
                <a16:creationId xmlns:a16="http://schemas.microsoft.com/office/drawing/2014/main" xmlns="" id="{0C08C8BE-E071-8BBF-771C-35C9B0E63D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34639" y="6567450"/>
            <a:ext cx="1473942" cy="1564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7B39802-ADC6-C2D3-6731-6AE88EA36898}"/>
              </a:ext>
            </a:extLst>
          </p:cNvPr>
          <p:cNvSpPr txBox="1"/>
          <p:nvPr/>
        </p:nvSpPr>
        <p:spPr>
          <a:xfrm>
            <a:off x="3429618" y="3052956"/>
            <a:ext cx="2926080" cy="3611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707" b="1" kern="1200">
                <a:solidFill>
                  <a:prstClr val="black"/>
                </a:solidFill>
                <a:latin typeface="Arial Nova"/>
                <a:ea typeface="+mn-ea"/>
                <a:cs typeface="Calibri"/>
              </a:rPr>
              <a:t>Basketball Shorts</a:t>
            </a:r>
            <a:endParaRPr lang="en-US" sz="1707" b="1" kern="1200">
              <a:solidFill>
                <a:prstClr val="black"/>
              </a:solidFill>
              <a:latin typeface="Arial Nova"/>
              <a:ea typeface="+mn-ea"/>
              <a:cs typeface="+mn-cs"/>
            </a:endParaRPr>
          </a:p>
        </p:txBody>
      </p:sp>
      <p:pic>
        <p:nvPicPr>
          <p:cNvPr id="20" name="Picture 19" descr="A pair of grey shorts&#10;&#10;Description automatically generated">
            <a:extLst>
              <a:ext uri="{FF2B5EF4-FFF2-40B4-BE49-F238E27FC236}">
                <a16:creationId xmlns:a16="http://schemas.microsoft.com/office/drawing/2014/main" xmlns="" id="{CDE19CE7-021D-A7CA-A26C-E7AEDE3EC9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3575" y="3648184"/>
            <a:ext cx="1253397" cy="1416453"/>
          </a:xfrm>
          <a:prstGeom prst="rect">
            <a:avLst/>
          </a:prstGeom>
        </p:spPr>
      </p:pic>
      <p:pic>
        <p:nvPicPr>
          <p:cNvPr id="21" name="Picture 20" descr="A blue shorts with white text and numbers&#10;&#10;Description automatically generated">
            <a:extLst>
              <a:ext uri="{FF2B5EF4-FFF2-40B4-BE49-F238E27FC236}">
                <a16:creationId xmlns:a16="http://schemas.microsoft.com/office/drawing/2014/main" xmlns="" id="{A1FA3DD3-C07E-D2F8-F0FB-C485C6101F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2536" y="3555877"/>
            <a:ext cx="1267027" cy="1174844"/>
          </a:xfrm>
          <a:prstGeom prst="rect">
            <a:avLst/>
          </a:prstGeom>
        </p:spPr>
      </p:pic>
      <p:pic>
        <p:nvPicPr>
          <p:cNvPr id="22" name="Picture 21" descr="A pair of grey shorts&#10;&#10;Description automatically generated">
            <a:extLst>
              <a:ext uri="{FF2B5EF4-FFF2-40B4-BE49-F238E27FC236}">
                <a16:creationId xmlns:a16="http://schemas.microsoft.com/office/drawing/2014/main" xmlns="" id="{EFC1DB9A-BA8F-732D-1EBB-C3B086F3F3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5284" y="5212824"/>
            <a:ext cx="1307171" cy="14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7397"/>
      </p:ext>
    </p:extLst>
  </p:cSld>
  <p:clrMapOvr>
    <a:masterClrMapping/>
  </p:clrMapOvr>
  <p:transition spd="med" advClick="0" advTm="65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25599" y="2133600"/>
            <a:ext cx="9753600" cy="5486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FF77FE-0C9D-5FBC-DFDA-AC62B5E4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46" y="2669542"/>
            <a:ext cx="4548154" cy="721998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  <a:cs typeface="Calibri Light"/>
              </a:rPr>
              <a:t>Dress Code Violations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E504C98-6397-41C1-A8D8-2D9C4ED30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1625603" y="3754672"/>
            <a:ext cx="4876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61105C-DB17-0319-8F33-AA686F8C4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399" y="3756982"/>
            <a:ext cx="4901990" cy="3584624"/>
          </a:xfrm>
        </p:spPr>
        <p:txBody>
          <a:bodyPr vert="horz" lIns="73152" tIns="36576" rIns="73152" bIns="36576" rtlCol="0" anchor="t">
            <a:normAutofit/>
          </a:bodyPr>
          <a:lstStyle/>
          <a:p>
            <a:r>
              <a:rPr lang="en-US" sz="1920" b="1">
                <a:solidFill>
                  <a:schemeClr val="bg1"/>
                </a:solidFill>
                <a:cs typeface="Calibri"/>
              </a:rPr>
              <a:t>A Somerset College Prep Polo must be worn underneath a zip up Hoodie or Jacket.</a:t>
            </a:r>
          </a:p>
          <a:p>
            <a:r>
              <a:rPr lang="en-US" sz="1920" b="1">
                <a:solidFill>
                  <a:schemeClr val="bg1"/>
                </a:solidFill>
                <a:cs typeface="Calibri"/>
              </a:rPr>
              <a:t>Exceptions would include</a:t>
            </a:r>
          </a:p>
          <a:p>
            <a:pPr marL="411154" indent="-411154">
              <a:buAutoNum type="alphaLcPeriod"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House Shirts on Thursday's</a:t>
            </a:r>
          </a:p>
          <a:p>
            <a:pPr marL="411154" indent="-411154">
              <a:buAutoNum type="alphaLcPeriod"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School Friday Shirts</a:t>
            </a:r>
          </a:p>
          <a:p>
            <a:pPr marL="411154" indent="-411154">
              <a:buAutoNum type="alphaLcPeriod"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Club Shirt Days</a:t>
            </a:r>
          </a:p>
          <a:p>
            <a:pPr marL="411154" indent="-411154">
              <a:buAutoNum type="alphaLcPeriod"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School Athletic apparel for game days.</a:t>
            </a:r>
          </a:p>
          <a:p>
            <a:pPr marL="0" indent="0">
              <a:buNone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Anyone not in compliance will be given a Dress Code Violation according to our Discipline Matrix.</a:t>
            </a:r>
          </a:p>
          <a:p>
            <a:pPr marL="0" indent="0">
              <a:buNone/>
            </a:pPr>
            <a:endParaRPr lang="en-US" sz="152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A grey zip up hoodie with a logo on it&#10;&#10;Description automatically generated">
            <a:extLst>
              <a:ext uri="{FF2B5EF4-FFF2-40B4-BE49-F238E27FC236}">
                <a16:creationId xmlns:a16="http://schemas.microsoft.com/office/drawing/2014/main" xmlns="" id="{0E2289F9-BDCA-3485-7E5B-B3B3532E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64" y="2429532"/>
            <a:ext cx="1926896" cy="22276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7417AF-190E-4D6E-AFA6-7D3E84B0B4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770883" y="2279887"/>
            <a:ext cx="3197009" cy="2541997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5" descr="A maroon sweatshirt with a logo on it&#10;&#10;Description automatically generated">
            <a:extLst>
              <a:ext uri="{FF2B5EF4-FFF2-40B4-BE49-F238E27FC236}">
                <a16:creationId xmlns:a16="http://schemas.microsoft.com/office/drawing/2014/main" xmlns="" id="{8CE2AA02-2E69-44AC-AD4B-362758B7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778" y="5117815"/>
            <a:ext cx="2314416" cy="22276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0B30ED8-273E-4C07-8568-2FE5CC5C48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85658" y="4968171"/>
            <a:ext cx="3197009" cy="2541997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1835362"/>
      </p:ext>
    </p:extLst>
  </p:cSld>
  <p:clrMapOvr>
    <a:masterClrMapping/>
  </p:clrMapOvr>
  <p:transition spd="med" advClick="0" advTm="65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58EF732-14FD-A8E5-16E2-891498742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364" y="1632173"/>
            <a:ext cx="8692058" cy="7157497"/>
          </a:xfrm>
        </p:spPr>
      </p:pic>
    </p:spTree>
    <p:extLst>
      <p:ext uri="{BB962C8B-B14F-4D97-AF65-F5344CB8AC3E}">
        <p14:creationId xmlns:p14="http://schemas.microsoft.com/office/powerpoint/2010/main" val="3263840158"/>
      </p:ext>
    </p:extLst>
  </p:cSld>
  <p:clrMapOvr>
    <a:masterClrMapping/>
  </p:clrMapOvr>
  <p:transition spd="med" advClick="0" advTm="6500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theme1.xml><?xml version="1.0" encoding="utf-8"?>
<a:theme xmlns:a="http://schemas.openxmlformats.org/drawingml/2006/main" name="1_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1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ExploreVTI">
  <a:themeElements>
    <a:clrScheme name="AnalogousFromRegularSeed_2SEEDS">
      <a:dk1>
        <a:srgbClr val="000000"/>
      </a:dk1>
      <a:lt1>
        <a:srgbClr val="FFFFFF"/>
      </a:lt1>
      <a:dk2>
        <a:srgbClr val="35371F"/>
      </a:dk2>
      <a:lt2>
        <a:srgbClr val="E2E8E7"/>
      </a:lt2>
      <a:accent1>
        <a:srgbClr val="B13B48"/>
      </a:accent1>
      <a:accent2>
        <a:srgbClr val="C34D8B"/>
      </a:accent2>
      <a:accent3>
        <a:srgbClr val="C3714D"/>
      </a:accent3>
      <a:accent4>
        <a:srgbClr val="4AB13B"/>
      </a:accent4>
      <a:accent5>
        <a:srgbClr val="48B969"/>
      </a:accent5>
      <a:accent6>
        <a:srgbClr val="3BB18F"/>
      </a:accent6>
      <a:hlink>
        <a:srgbClr val="309287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1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1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GradientVTI">
  <a:themeElements>
    <a:clrScheme name="Office Them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4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Sketchy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8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E1379591FBD94A944D270C68F36B51" ma:contentTypeVersion="12" ma:contentTypeDescription="Create a new document." ma:contentTypeScope="" ma:versionID="b5f28368cf1fe37a868c2f65c136763d">
  <xsd:schema xmlns:xsd="http://www.w3.org/2001/XMLSchema" xmlns:xs="http://www.w3.org/2001/XMLSchema" xmlns:p="http://schemas.microsoft.com/office/2006/metadata/properties" xmlns:ns3="37bbd720-11c8-45bb-9f9d-154eaa7a73de" xmlns:ns4="8e5e79ef-1ba3-4771-9c10-527fce98e519" targetNamespace="http://schemas.microsoft.com/office/2006/metadata/properties" ma:root="true" ma:fieldsID="f0e2e87d7d9de5b9c84c3cb99dbfbdca" ns3:_="" ns4:_="">
    <xsd:import namespace="37bbd720-11c8-45bb-9f9d-154eaa7a73de"/>
    <xsd:import namespace="8e5e79ef-1ba3-4771-9c10-527fce98e5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bd720-11c8-45bb-9f9d-154eaa7a73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e79ef-1ba3-4771-9c10-527fce98e51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7110890335216836","enableDocumentContentUpdater":true,"version":"1.1"}]]></TemplafySlideTemplate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7110886317794408","enableDocumentContentUpdater":true,"version":"1.1"}]]></TemplafySlideTemplateConfiguration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554E17-4043-457B-9EE5-1626036EB638}">
  <ds:schemaRefs/>
</ds:datastoreItem>
</file>

<file path=customXml/itemProps2.xml><?xml version="1.0" encoding="utf-8"?>
<ds:datastoreItem xmlns:ds="http://schemas.openxmlformats.org/officeDocument/2006/customXml" ds:itemID="{9AF696E5-5B65-4250-BE46-6A91CE989C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FCECFB-96C1-40E2-8476-7931B025D134}">
  <ds:schemaRefs>
    <ds:schemaRef ds:uri="37bbd720-11c8-45bb-9f9d-154eaa7a73de"/>
    <ds:schemaRef ds:uri="8e5e79ef-1ba3-4771-9c10-527fce98e5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591DAF1B-085F-48A6-BE33-CE64B2B39C39}">
  <ds:schemaRefs/>
</ds:datastoreItem>
</file>

<file path=customXml/itemProps5.xml><?xml version="1.0" encoding="utf-8"?>
<ds:datastoreItem xmlns:ds="http://schemas.openxmlformats.org/officeDocument/2006/customXml" ds:itemID="{070033D2-FACC-475E-AF55-DB5C867795F9}">
  <ds:schemaRefs/>
</ds:datastoreItem>
</file>

<file path=customXml/itemProps6.xml><?xml version="1.0" encoding="utf-8"?>
<ds:datastoreItem xmlns:ds="http://schemas.openxmlformats.org/officeDocument/2006/customXml" ds:itemID="{CB9FF16E-4217-469D-AB35-C609D5DFECCF}">
  <ds:schemaRefs/>
</ds:datastoreItem>
</file>

<file path=customXml/itemProps7.xml><?xml version="1.0" encoding="utf-8"?>
<ds:datastoreItem xmlns:ds="http://schemas.openxmlformats.org/officeDocument/2006/customXml" ds:itemID="{DC565BAB-17E8-4CBD-8C54-0B3E0C2D1326}">
  <ds:schemaRefs>
    <ds:schemaRef ds:uri="37bbd720-11c8-45bb-9f9d-154eaa7a73de"/>
    <ds:schemaRef ds:uri="8e5e79ef-1ba3-4771-9c10-527fce98e51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Microsoft Office PowerPoint</Application>
  <PresentationFormat>Custom</PresentationFormat>
  <Paragraphs>208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77" baseType="lpstr">
      <vt:lpstr>The Hand</vt:lpstr>
      <vt:lpstr>Avenir Next LT Pro</vt:lpstr>
      <vt:lpstr>Calisto MT</vt:lpstr>
      <vt:lpstr>AvenirNext LT Pro Medium</vt:lpstr>
      <vt:lpstr>Seaford Display</vt:lpstr>
      <vt:lpstr>Informal Roman</vt:lpstr>
      <vt:lpstr>Tenorite</vt:lpstr>
      <vt:lpstr>Segoe UI Semilight</vt:lpstr>
      <vt:lpstr>Wingdings 3</vt:lpstr>
      <vt:lpstr>Calibri</vt:lpstr>
      <vt:lpstr>Arial Nova</vt:lpstr>
      <vt:lpstr>Wingdings</vt:lpstr>
      <vt:lpstr>Algerian</vt:lpstr>
      <vt:lpstr>Consolas</vt:lpstr>
      <vt:lpstr>Modern Love</vt:lpstr>
      <vt:lpstr>Georgia</vt:lpstr>
      <vt:lpstr>Helvetica Neue</vt:lpstr>
      <vt:lpstr>System Font Regular</vt:lpstr>
      <vt:lpstr>Georgia Pro</vt:lpstr>
      <vt:lpstr>Times New Roman</vt:lpstr>
      <vt:lpstr>Avenir Next</vt:lpstr>
      <vt:lpstr>ADLaM Display</vt:lpstr>
      <vt:lpstr>Rockwell</vt:lpstr>
      <vt:lpstr>Gill Sans Nova</vt:lpstr>
      <vt:lpstr>Calibri Light</vt:lpstr>
      <vt:lpstr>Trebuchet MS</vt:lpstr>
      <vt:lpstr>Arial</vt:lpstr>
      <vt:lpstr>Bookman Old Style</vt:lpstr>
      <vt:lpstr>Segoe UI</vt:lpstr>
      <vt:lpstr>Agency FB</vt:lpstr>
      <vt:lpstr>Century Gothic</vt:lpstr>
      <vt:lpstr>Wingdings 2</vt:lpstr>
      <vt:lpstr>1_Slate</vt:lpstr>
      <vt:lpstr>Slice</vt:lpstr>
      <vt:lpstr>GradientVTI</vt:lpstr>
      <vt:lpstr>4_Office Theme</vt:lpstr>
      <vt:lpstr>6_Office Theme</vt:lpstr>
      <vt:lpstr>2_Office Theme</vt:lpstr>
      <vt:lpstr>1_SketchyVTI</vt:lpstr>
      <vt:lpstr>3_office theme</vt:lpstr>
      <vt:lpstr>5_Office Theme</vt:lpstr>
      <vt:lpstr>7_Office Theme</vt:lpstr>
      <vt:lpstr>ExploreVTI</vt:lpstr>
      <vt:lpstr>Office Theme</vt:lpstr>
      <vt:lpstr>MadridVTI</vt:lpstr>
      <vt:lpstr>1_office theme</vt:lpstr>
      <vt:lpstr>2_Slate</vt:lpstr>
      <vt:lpstr>SOMERSET PURPOSE</vt:lpstr>
      <vt:lpstr>NO FOOD ON THE COURT </vt:lpstr>
      <vt:lpstr>PowerPoint Presentation</vt:lpstr>
      <vt:lpstr>PowerPoint Presentation</vt:lpstr>
      <vt:lpstr>PowerPoint Presentation</vt:lpstr>
      <vt:lpstr>Your Door Code Is The Same as your Lunch Number</vt:lpstr>
      <vt:lpstr>Dress Code Violations (Do Not Wear)</vt:lpstr>
      <vt:lpstr>Dress Code Violations</vt:lpstr>
      <vt:lpstr>PowerPoint Presentation</vt:lpstr>
      <vt:lpstr>Discipline</vt:lpstr>
      <vt:lpstr>Somerset College Prep Discipline Matrix</vt:lpstr>
      <vt:lpstr>DETENTION NOTICE AUGUST 2023</vt:lpstr>
      <vt:lpstr>TURF DURING LUNCH</vt:lpstr>
      <vt:lpstr>PowerPoint Presentation</vt:lpstr>
      <vt:lpstr>PTSO Meetings</vt:lpstr>
      <vt:lpstr>PTSO Meeting Coming up!</vt:lpstr>
      <vt:lpstr>Attention Upperclassmen College Entrance Exam Dates and Registration Deadlines:  </vt:lpstr>
      <vt:lpstr>PowerPoint Presentation</vt:lpstr>
      <vt:lpstr>Interested in starting a school club?</vt:lpstr>
      <vt:lpstr>PowerPoint Presentation</vt:lpstr>
      <vt:lpstr>PowerPoint Presentation</vt:lpstr>
      <vt:lpstr>PowerPoint Presentation</vt:lpstr>
      <vt:lpstr>Cross Country is open and accepting runners!!</vt:lpstr>
      <vt:lpstr>PowerPoint Presentation</vt:lpstr>
      <vt:lpstr>PowerPoint Presentation</vt:lpstr>
      <vt:lpstr>PowerPoint Presentation</vt:lpstr>
      <vt:lpstr>Speak like thunder, Strike like lightning.</vt:lpstr>
      <vt:lpstr>PowerPoint Presentation</vt:lpstr>
      <vt:lpstr>House Reminds </vt:lpstr>
      <vt:lpstr>Student Skyward Access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SOMERSET MISSION</dc:title>
  <dc:creator>Michael Kyryliw</dc:creator>
  <cp:lastModifiedBy>Microsoft account</cp:lastModifiedBy>
  <cp:revision>2</cp:revision>
  <dcterms:created xsi:type="dcterms:W3CDTF">2018-11-26T04:56:53Z</dcterms:created>
  <dcterms:modified xsi:type="dcterms:W3CDTF">2023-09-14T14:51:14Z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0x01010030E1379591FBD94A944D270C68F36B51</vt:lpwstr>
  </property>
</Properties>
</file>